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Archivo Narrow"/>
      <p:regular r:id="rId25"/>
      <p:bold r:id="rId26"/>
      <p:italic r:id="rId27"/>
      <p:boldItalic r:id="rId28"/>
    </p:embeddedFont>
    <p:embeddedFont>
      <p:font typeface="Zilla Slab SemiBold"/>
      <p:bold r:id="rId29"/>
    </p:embeddedFont>
    <p:embeddedFont>
      <p:font typeface="Archivo Narrow SemiBold"/>
      <p:regular r:id="rId30"/>
      <p:bold r:id="rId31"/>
      <p:italic r:id="rId32"/>
      <p:boldItalic r:id="rId33"/>
    </p:embeddedFont>
    <p:embeddedFont>
      <p:font typeface="Fira Sans Condensed Medium"/>
      <p:regular r:id="rId34"/>
      <p:bold r:id="rId35"/>
      <p:italic r:id="rId36"/>
      <p:boldItalic r:id="rId37"/>
    </p:embeddedFont>
    <p:embeddedFont>
      <p:font typeface="Zilla Slab Medium"/>
      <p:bold r:id="rId38"/>
    </p:embeddedFont>
    <p:embeddedFont>
      <p:font typeface="Zilla Slab"/>
      <p:regular r:id="rId39"/>
      <p:bold r:id="rId40"/>
      <p:italic r:id="rId41"/>
    </p:embeddedFont>
    <p:embeddedFont>
      <p:font typeface="Nanum Pen Script"/>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ZillaSlab-bold.fntdata"/><Relationship Id="rId20" Type="http://schemas.openxmlformats.org/officeDocument/2006/relationships/slide" Target="slides/slide16.xml"/><Relationship Id="rId42" Type="http://schemas.openxmlformats.org/officeDocument/2006/relationships/font" Target="fonts/NanumPenScript-regular.fntdata"/><Relationship Id="rId41" Type="http://schemas.openxmlformats.org/officeDocument/2006/relationships/font" Target="fonts/ZillaSlab-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ArchivoNarrow-bold.fntdata"/><Relationship Id="rId25" Type="http://schemas.openxmlformats.org/officeDocument/2006/relationships/font" Target="fonts/ArchivoNarrow-regular.fntdata"/><Relationship Id="rId28" Type="http://schemas.openxmlformats.org/officeDocument/2006/relationships/font" Target="fonts/ArchivoNarrow-boldItalic.fntdata"/><Relationship Id="rId27" Type="http://schemas.openxmlformats.org/officeDocument/2006/relationships/font" Target="fonts/ArchivoNarrow-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ZillaSlabSemiBold-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rchivoNarrowSemiBold-bold.fntdata"/><Relationship Id="rId30" Type="http://schemas.openxmlformats.org/officeDocument/2006/relationships/font" Target="fonts/ArchivoNarrowSemiBold-regular.fntdata"/><Relationship Id="rId11" Type="http://schemas.openxmlformats.org/officeDocument/2006/relationships/slide" Target="slides/slide7.xml"/><Relationship Id="rId33" Type="http://schemas.openxmlformats.org/officeDocument/2006/relationships/font" Target="fonts/ArchivoNarrowSemiBold-boldItalic.fntdata"/><Relationship Id="rId10" Type="http://schemas.openxmlformats.org/officeDocument/2006/relationships/slide" Target="slides/slide6.xml"/><Relationship Id="rId32" Type="http://schemas.openxmlformats.org/officeDocument/2006/relationships/font" Target="fonts/ArchivoNarrowSemiBold-italic.fntdata"/><Relationship Id="rId13" Type="http://schemas.openxmlformats.org/officeDocument/2006/relationships/slide" Target="slides/slide9.xml"/><Relationship Id="rId35" Type="http://schemas.openxmlformats.org/officeDocument/2006/relationships/font" Target="fonts/FiraSansCondensedMedium-bold.fntdata"/><Relationship Id="rId12" Type="http://schemas.openxmlformats.org/officeDocument/2006/relationships/slide" Target="slides/slide8.xml"/><Relationship Id="rId34" Type="http://schemas.openxmlformats.org/officeDocument/2006/relationships/font" Target="fonts/FiraSansCondensedMedium-regular.fntdata"/><Relationship Id="rId15" Type="http://schemas.openxmlformats.org/officeDocument/2006/relationships/slide" Target="slides/slide11.xml"/><Relationship Id="rId37" Type="http://schemas.openxmlformats.org/officeDocument/2006/relationships/font" Target="fonts/FiraSansCondensedMedium-boldItalic.fntdata"/><Relationship Id="rId14" Type="http://schemas.openxmlformats.org/officeDocument/2006/relationships/slide" Target="slides/slide10.xml"/><Relationship Id="rId36" Type="http://schemas.openxmlformats.org/officeDocument/2006/relationships/font" Target="fonts/FiraSansCondensedMedium-italic.fntdata"/><Relationship Id="rId17" Type="http://schemas.openxmlformats.org/officeDocument/2006/relationships/slide" Target="slides/slide13.xml"/><Relationship Id="rId39" Type="http://schemas.openxmlformats.org/officeDocument/2006/relationships/font" Target="fonts/ZillaSlab-regular.fntdata"/><Relationship Id="rId16" Type="http://schemas.openxmlformats.org/officeDocument/2006/relationships/slide" Target="slides/slide12.xml"/><Relationship Id="rId38" Type="http://schemas.openxmlformats.org/officeDocument/2006/relationships/font" Target="fonts/ZillaSlabMedium-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72f861309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72f861309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91fbee511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91fbee511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Cattle Ranching-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Cattle ranching — and the soy farming needed to feed the cattle — is the biggest cause of deforestation in virtually every Amazon country. Around 90% of soy is used to feed animals to produce meat and dairy products. Worldwide, deforestation due to cattle ranching releases 340 million tons of carbon into the atmosphere each year, or 3.4 percent of global greenhouse gas emissions. Most of this comes from the Amazon region. Animal agriculture, livestock, and animal feed is a significant driver of deforestation, and is also responsible for approximately 60% of direct global greenhouse gas emissions. Cattle ranching is the largest driver of deforestation in every Amazon country, accounting for 80% of current deforestation rates. Amazon Brazil is home to approximately 200 million head of cattle, and is the largest exporter in the world, supplying about one quarter of the global market. Low input cost and easy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91fbee511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91fbee511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Illegal Logging-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Illegal logging is having a devastating impact on the world’s forests. Its effects include deforestation, the loss of biodiversity and fuelling climate change. This creates social conflict with Indigenous and local populations and leads to violence, crime and human rights abuses.It is estimated that some 1.6 billion people worldwide depend on forests for their livelihood and 60 million Indigenous peoples depend on forests for their subsistence. In Indonesia it is estimated that up to 90% of logging is illegal. In the Brazilian Amazon it is estimated that 60-80% of logging is illegal.  Even when loggers come in to cut down certain kinds of trees all of the other trees in the area are frequently cut down as well. Other trees are cut down at the same time or once loggers have cut down the more profitable trees in the area. When exotic woods are found in Indigenous areas, these communities are especially vulnerable as powerful companies pressure governments to give them permits to log, and illegal loggers enter and cut down trees without bothering to obtain permits. Revenue from illegal logging activities has been used to fund civil wars, organised crime and money laundering. Weak governance and corruption in timber producing countries and the failure of governments in consumer countries like the US to ban the import of illegally logged timber, allows logging companies and timber traders worldwide to exploit ancient forests.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Mining-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Amazon rainforest in South America has large quantities of copper, tin, nickel, manganese, iron ore and gold, making it attractive to mining companies all around the world. But as the governments of the eight countries that cross the Amazon eagerly try to profit on this wealth, concern is growing over the deforestation caused by, amongst other things, mining. The mining process involved forests to be burned down, striping away the earth and making regrowth much harder, and rivers and streams often become contaminated by mining waste such as mercury. This water pollution is detrimental to the people, animals, and indegenious communities that live downstream from the river. Other toxic compounds are used and generated in the mining process as well. Mining exposes previously buried metal sulfides to atmospheric oxygen causing their conversion to strong sulfuric acid and metal oxides, which run off into local waterways. Cyanide, a highly toxic compound, is also often used to separate gold from sediment and rock. While cyanide is supposed to be carefully monitored to prevent its escape into the surround environment, spills do occur—especially when there's no one around to enforce mining regulations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91fbee511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91fbee511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91fbee511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91fbee511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8401f81a6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8401f81a6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91fbee511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91fbee511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91fbee511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91fbee511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91fbee511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91fbee511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91fbee511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91fbee511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Honey bees — wild and domestic — perform about 80 percent of all pollination worldwide. A single bee colony can pollinate 300 million flowers each day. Grains are primarily pollinated by the wind, but fruits, nuts and vegetables are pollinated by bees. Seventy out of the top 100 human food crops — which supply about 90 percent of the world’s nutrition — are pollinated by bees. Bees are dying from a variety of factors—pesticides, drought, habitat destruction, nutrition deficit, air pollution, global warming and more. Many of these causes are interrelated. Furthermore, wild bee habitat shrinks every year as industrial agribusiness converts grasslands and forest into monoculture farms, which are then contaminated with pesticides. To reverse the world bee decline, we need to fix our dysfunctional and destructive agricultural system. To help save the bees, you can plant a garden and ditch synthetic pesticides and fertilizers.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91fe684c8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91fe684c8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72f5ae18f0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72f5ae18f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7333ace88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7333ace88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8401f81a6e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8401f81a6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300">
                <a:solidFill>
                  <a:srgbClr val="002E47"/>
                </a:solidFill>
                <a:latin typeface="Zilla Slab Medium"/>
                <a:ea typeface="Zilla Slab Medium"/>
                <a:cs typeface="Zilla Slab Medium"/>
                <a:sym typeface="Zilla Slab Medium"/>
              </a:rPr>
              <a:t>Trees are vital. As the biggest plants on the planet, they give us oxygen, store carbon, stabilise the soil and give life to the world’s wildlife. They also provide us with the materials for tools and shelter. Not only are trees essential for life, but as the longest living species on earth, they give us a link between the past, present and future.</a:t>
            </a:r>
            <a:endParaRPr sz="1300">
              <a:solidFill>
                <a:srgbClr val="002E47"/>
              </a:solidFill>
              <a:latin typeface="Zilla Slab Medium"/>
              <a:ea typeface="Zilla Slab Medium"/>
              <a:cs typeface="Zilla Slab Medium"/>
              <a:sym typeface="Zilla Slab Medium"/>
            </a:endParaRPr>
          </a:p>
          <a:p>
            <a:pPr indent="0" lvl="0" marL="0" rtl="0" algn="l">
              <a:spcBef>
                <a:spcPts val="16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72f5ae18f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72f5ae18f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1500">
                <a:solidFill>
                  <a:schemeClr val="lt1"/>
                </a:solidFill>
                <a:highlight>
                  <a:srgbClr val="68B5BC"/>
                </a:highlight>
                <a:latin typeface="Zilla Slab Medium"/>
                <a:ea typeface="Zilla Slab Medium"/>
                <a:cs typeface="Zilla Slab Medium"/>
                <a:sym typeface="Zilla Slab Medium"/>
              </a:rPr>
              <a:t>Rainforests help regulate the Earth’s temperature and weather patterns. 20% of our oxygen is produced in the Amazon.. It took 60 to 100 million years for Rainforests to evolve and it is the home of over 30 million species of plants and animals. Trees help absorb the harmful carbon dioxide that we humans release in the atmosphere and they provide the oxygen that we need to breathe. More than 25% of our medicines today come from rainforest plants. They soak up a lot of rainfall. The rainwater is filtered through the forest floors and supplies water to rivers and irrigation systems. They also help prevent erosion. .They are home to indigenous people.  If we don’t stop deforestation, more than half of our plant and animal species will be extinct. It is the oldest ecosystem on Earth and they are impossible to replace.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91fbee51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91fbee51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8401f81a6e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8401f81a6e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72f5ae18f0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72f5ae18f0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91fbee511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91fbee511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Agriculture-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Rising demand for soy, palm oil (Palm oil is a key ingredient found in just about every product sold on supermarket shelves worldwide), cocoa and coffee is translating into expanding plantations for these crops worldwide. Many of us unknowingly contribute to forest conversion in our consumption of everyday products.. This human 'footprint' on the Earth shows how our behavior in one part of the world can have negative impact on tropical forests and the people living in other part of world. Agricultural activities are the principal driver of deforestation and degradation worldwide, but it varies regionally.  For example, subsistence agriculture and fuelwood consumption remains an important direct driver of deforestation in Africa. Cattle ranching and large-scale agriculture are major drivers of deforestation in Latin America, whereas palm oil development, intensive agriculture, and pulp and paper plantations are principal drivers in Indonesia.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91fbee511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91fbee511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33707" y="558093"/>
            <a:ext cx="9197256" cy="4764575"/>
            <a:chOff x="-33707" y="558093"/>
            <a:chExt cx="9197256" cy="4764575"/>
          </a:xfrm>
        </p:grpSpPr>
        <p:sp>
          <p:nvSpPr>
            <p:cNvPr id="10" name="Google Shape;10;p2"/>
            <p:cNvSpPr/>
            <p:nvPr/>
          </p:nvSpPr>
          <p:spPr>
            <a:xfrm>
              <a:off x="-33707" y="558093"/>
              <a:ext cx="5981797" cy="4764575"/>
            </a:xfrm>
            <a:custGeom>
              <a:rect b="b" l="l" r="r" t="t"/>
              <a:pathLst>
                <a:path extrusionOk="0" h="100715" w="126445">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7833072" y="2424098"/>
              <a:ext cx="1330476" cy="289853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 name="Google Shape;12;p2"/>
          <p:cNvSpPr txBox="1"/>
          <p:nvPr>
            <p:ph type="ctrTitle"/>
          </p:nvPr>
        </p:nvSpPr>
        <p:spPr>
          <a:xfrm>
            <a:off x="2276856" y="1735175"/>
            <a:ext cx="6222000" cy="20526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5"/>
              </a:buClr>
              <a:buSzPts val="7200"/>
              <a:buNone/>
              <a:defRPr sz="7200">
                <a:solidFill>
                  <a:schemeClr val="accent5"/>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5611100" y="3423950"/>
            <a:ext cx="2721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11"/>
          <p:cNvSpPr txBox="1"/>
          <p:nvPr>
            <p:ph hasCustomPrompt="1" type="title"/>
          </p:nvPr>
        </p:nvSpPr>
        <p:spPr>
          <a:xfrm>
            <a:off x="1474500" y="1073400"/>
            <a:ext cx="61950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3" name="Google Shape;133;p11"/>
          <p:cNvSpPr txBox="1"/>
          <p:nvPr>
            <p:ph idx="1" type="body"/>
          </p:nvPr>
        </p:nvSpPr>
        <p:spPr>
          <a:xfrm>
            <a:off x="1885950" y="2890900"/>
            <a:ext cx="5372100" cy="7434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4" name="Google Shape;134;p11"/>
          <p:cNvSpPr/>
          <p:nvPr/>
        </p:nvSpPr>
        <p:spPr>
          <a:xfrm rot="5400000">
            <a:off x="3998220" y="-15497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flipH="1">
            <a:off x="6753194"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rot="5400000">
            <a:off x="3998220" y="-3582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17">
    <p:spTree>
      <p:nvGrpSpPr>
        <p:cNvPr id="138" name="Shape 138"/>
        <p:cNvGrpSpPr/>
        <p:nvPr/>
      </p:nvGrpSpPr>
      <p:grpSpPr>
        <a:xfrm>
          <a:off x="0" y="0"/>
          <a:ext cx="0" cy="0"/>
          <a:chOff x="0" y="0"/>
          <a:chExt cx="0" cy="0"/>
        </a:xfrm>
      </p:grpSpPr>
      <p:sp>
        <p:nvSpPr>
          <p:cNvPr id="139" name="Google Shape;139;p13"/>
          <p:cNvSpPr txBox="1"/>
          <p:nvPr>
            <p:ph hasCustomPrompt="1" type="title"/>
          </p:nvPr>
        </p:nvSpPr>
        <p:spPr>
          <a:xfrm>
            <a:off x="866975" y="1378200"/>
            <a:ext cx="3354600" cy="1263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7200"/>
              <a:buNone/>
              <a:defRPr sz="7200">
                <a:solidFill>
                  <a:schemeClr val="accent5"/>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40" name="Google Shape;140;p13"/>
          <p:cNvSpPr txBox="1"/>
          <p:nvPr>
            <p:ph idx="1" type="body"/>
          </p:nvPr>
        </p:nvSpPr>
        <p:spPr>
          <a:xfrm>
            <a:off x="1089773" y="2395213"/>
            <a:ext cx="2909100" cy="4782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600"/>
            </a:lvl1pPr>
            <a:lvl2pPr indent="-330200" lvl="1" marL="914400" rtl="0" algn="ctr">
              <a:spcBef>
                <a:spcPts val="1600"/>
              </a:spcBef>
              <a:spcAft>
                <a:spcPts val="0"/>
              </a:spcAft>
              <a:buSzPts val="1600"/>
              <a:buChar char="○"/>
              <a:defRPr sz="1600"/>
            </a:lvl2pPr>
            <a:lvl3pPr indent="-330200" lvl="2" marL="1371600" rtl="0" algn="ctr">
              <a:spcBef>
                <a:spcPts val="1600"/>
              </a:spcBef>
              <a:spcAft>
                <a:spcPts val="0"/>
              </a:spcAft>
              <a:buSzPts val="1600"/>
              <a:buChar char="■"/>
              <a:defRPr sz="1600"/>
            </a:lvl3pPr>
            <a:lvl4pPr indent="-330200" lvl="3" marL="1828800" rtl="0" algn="ctr">
              <a:spcBef>
                <a:spcPts val="1600"/>
              </a:spcBef>
              <a:spcAft>
                <a:spcPts val="0"/>
              </a:spcAft>
              <a:buSzPts val="1600"/>
              <a:buChar char="●"/>
              <a:defRPr sz="1600"/>
            </a:lvl4pPr>
            <a:lvl5pPr indent="-330200" lvl="4" marL="2286000" rtl="0" algn="ctr">
              <a:spcBef>
                <a:spcPts val="1600"/>
              </a:spcBef>
              <a:spcAft>
                <a:spcPts val="0"/>
              </a:spcAft>
              <a:buSzPts val="1600"/>
              <a:buChar char="○"/>
              <a:defRPr sz="1600"/>
            </a:lvl5pPr>
            <a:lvl6pPr indent="-330200" lvl="5" marL="2743200" rtl="0" algn="ctr">
              <a:spcBef>
                <a:spcPts val="1600"/>
              </a:spcBef>
              <a:spcAft>
                <a:spcPts val="0"/>
              </a:spcAft>
              <a:buSzPts val="1600"/>
              <a:buChar char="■"/>
              <a:defRPr sz="1600"/>
            </a:lvl6pPr>
            <a:lvl7pPr indent="-330200" lvl="6" marL="3200400" rtl="0" algn="ctr">
              <a:spcBef>
                <a:spcPts val="1600"/>
              </a:spcBef>
              <a:spcAft>
                <a:spcPts val="0"/>
              </a:spcAft>
              <a:buSzPts val="1600"/>
              <a:buChar char="●"/>
              <a:defRPr sz="1600"/>
            </a:lvl7pPr>
            <a:lvl8pPr indent="-330200" lvl="7" marL="3657600" rtl="0" algn="ctr">
              <a:spcBef>
                <a:spcPts val="1600"/>
              </a:spcBef>
              <a:spcAft>
                <a:spcPts val="0"/>
              </a:spcAft>
              <a:buSzPts val="1600"/>
              <a:buChar char="○"/>
              <a:defRPr sz="1600"/>
            </a:lvl8pPr>
            <a:lvl9pPr indent="-330200" lvl="8" marL="4114800" rtl="0" algn="ctr">
              <a:spcBef>
                <a:spcPts val="1600"/>
              </a:spcBef>
              <a:spcAft>
                <a:spcPts val="1600"/>
              </a:spcAft>
              <a:buSzPts val="1600"/>
              <a:buChar char="■"/>
              <a:defRPr sz="1600"/>
            </a:lvl9pPr>
          </a:lstStyle>
          <a:p/>
        </p:txBody>
      </p:sp>
      <p:sp>
        <p:nvSpPr>
          <p:cNvPr id="141" name="Google Shape;141;p13"/>
          <p:cNvSpPr txBox="1"/>
          <p:nvPr>
            <p:ph hasCustomPrompt="1" idx="2" type="title"/>
          </p:nvPr>
        </p:nvSpPr>
        <p:spPr>
          <a:xfrm>
            <a:off x="4911575" y="1378200"/>
            <a:ext cx="3354600" cy="1263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42" name="Google Shape;142;p13"/>
          <p:cNvSpPr txBox="1"/>
          <p:nvPr>
            <p:ph idx="3" type="body"/>
          </p:nvPr>
        </p:nvSpPr>
        <p:spPr>
          <a:xfrm>
            <a:off x="5134373" y="2395213"/>
            <a:ext cx="2909100" cy="4782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600"/>
            </a:lvl1pPr>
            <a:lvl2pPr indent="-330200" lvl="1" marL="914400" rtl="0" algn="ctr">
              <a:spcBef>
                <a:spcPts val="1600"/>
              </a:spcBef>
              <a:spcAft>
                <a:spcPts val="0"/>
              </a:spcAft>
              <a:buSzPts val="1600"/>
              <a:buChar char="○"/>
              <a:defRPr sz="1600"/>
            </a:lvl2pPr>
            <a:lvl3pPr indent="-330200" lvl="2" marL="1371600" rtl="0" algn="ctr">
              <a:spcBef>
                <a:spcPts val="1600"/>
              </a:spcBef>
              <a:spcAft>
                <a:spcPts val="0"/>
              </a:spcAft>
              <a:buSzPts val="1600"/>
              <a:buChar char="■"/>
              <a:defRPr sz="1600"/>
            </a:lvl3pPr>
            <a:lvl4pPr indent="-330200" lvl="3" marL="1828800" rtl="0" algn="ctr">
              <a:spcBef>
                <a:spcPts val="1600"/>
              </a:spcBef>
              <a:spcAft>
                <a:spcPts val="0"/>
              </a:spcAft>
              <a:buSzPts val="1600"/>
              <a:buChar char="●"/>
              <a:defRPr sz="1600"/>
            </a:lvl4pPr>
            <a:lvl5pPr indent="-330200" lvl="4" marL="2286000" rtl="0" algn="ctr">
              <a:spcBef>
                <a:spcPts val="1600"/>
              </a:spcBef>
              <a:spcAft>
                <a:spcPts val="0"/>
              </a:spcAft>
              <a:buSzPts val="1600"/>
              <a:buChar char="○"/>
              <a:defRPr sz="1600"/>
            </a:lvl5pPr>
            <a:lvl6pPr indent="-330200" lvl="5" marL="2743200" rtl="0" algn="ctr">
              <a:spcBef>
                <a:spcPts val="1600"/>
              </a:spcBef>
              <a:spcAft>
                <a:spcPts val="0"/>
              </a:spcAft>
              <a:buSzPts val="1600"/>
              <a:buChar char="■"/>
              <a:defRPr sz="1600"/>
            </a:lvl6pPr>
            <a:lvl7pPr indent="-330200" lvl="6" marL="3200400" rtl="0" algn="ctr">
              <a:spcBef>
                <a:spcPts val="1600"/>
              </a:spcBef>
              <a:spcAft>
                <a:spcPts val="0"/>
              </a:spcAft>
              <a:buSzPts val="1600"/>
              <a:buChar char="●"/>
              <a:defRPr sz="1600"/>
            </a:lvl7pPr>
            <a:lvl8pPr indent="-330200" lvl="7" marL="3657600" rtl="0" algn="ctr">
              <a:spcBef>
                <a:spcPts val="1600"/>
              </a:spcBef>
              <a:spcAft>
                <a:spcPts val="0"/>
              </a:spcAft>
              <a:buSzPts val="1600"/>
              <a:buChar char="○"/>
              <a:defRPr sz="1600"/>
            </a:lvl8pPr>
            <a:lvl9pPr indent="-330200" lvl="8" marL="4114800" rtl="0" algn="ctr">
              <a:spcBef>
                <a:spcPts val="1600"/>
              </a:spcBef>
              <a:spcAft>
                <a:spcPts val="1600"/>
              </a:spcAft>
              <a:buSzPts val="1600"/>
              <a:buChar char="■"/>
              <a:defRPr sz="1600"/>
            </a:lvl9pPr>
          </a:lstStyle>
          <a:p/>
        </p:txBody>
      </p:sp>
      <p:sp>
        <p:nvSpPr>
          <p:cNvPr id="143" name="Google Shape;143;p13"/>
          <p:cNvSpPr txBox="1"/>
          <p:nvPr>
            <p:ph hasCustomPrompt="1" idx="4" type="title"/>
          </p:nvPr>
        </p:nvSpPr>
        <p:spPr>
          <a:xfrm>
            <a:off x="2894700" y="3073650"/>
            <a:ext cx="3354600" cy="1263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44" name="Google Shape;144;p13"/>
          <p:cNvSpPr txBox="1"/>
          <p:nvPr>
            <p:ph idx="5" type="body"/>
          </p:nvPr>
        </p:nvSpPr>
        <p:spPr>
          <a:xfrm>
            <a:off x="3117498" y="4090663"/>
            <a:ext cx="2909100" cy="4782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600"/>
            </a:lvl1pPr>
            <a:lvl2pPr indent="-330200" lvl="1" marL="914400" rtl="0" algn="ctr">
              <a:spcBef>
                <a:spcPts val="1600"/>
              </a:spcBef>
              <a:spcAft>
                <a:spcPts val="0"/>
              </a:spcAft>
              <a:buSzPts val="1600"/>
              <a:buChar char="○"/>
              <a:defRPr sz="1600"/>
            </a:lvl2pPr>
            <a:lvl3pPr indent="-330200" lvl="2" marL="1371600" rtl="0" algn="ctr">
              <a:spcBef>
                <a:spcPts val="1600"/>
              </a:spcBef>
              <a:spcAft>
                <a:spcPts val="0"/>
              </a:spcAft>
              <a:buSzPts val="1600"/>
              <a:buChar char="■"/>
              <a:defRPr sz="1600"/>
            </a:lvl3pPr>
            <a:lvl4pPr indent="-330200" lvl="3" marL="1828800" rtl="0" algn="ctr">
              <a:spcBef>
                <a:spcPts val="1600"/>
              </a:spcBef>
              <a:spcAft>
                <a:spcPts val="0"/>
              </a:spcAft>
              <a:buSzPts val="1600"/>
              <a:buChar char="●"/>
              <a:defRPr sz="1600"/>
            </a:lvl4pPr>
            <a:lvl5pPr indent="-330200" lvl="4" marL="2286000" rtl="0" algn="ctr">
              <a:spcBef>
                <a:spcPts val="1600"/>
              </a:spcBef>
              <a:spcAft>
                <a:spcPts val="0"/>
              </a:spcAft>
              <a:buSzPts val="1600"/>
              <a:buChar char="○"/>
              <a:defRPr sz="1600"/>
            </a:lvl5pPr>
            <a:lvl6pPr indent="-330200" lvl="5" marL="2743200" rtl="0" algn="ctr">
              <a:spcBef>
                <a:spcPts val="1600"/>
              </a:spcBef>
              <a:spcAft>
                <a:spcPts val="0"/>
              </a:spcAft>
              <a:buSzPts val="1600"/>
              <a:buChar char="■"/>
              <a:defRPr sz="1600"/>
            </a:lvl6pPr>
            <a:lvl7pPr indent="-330200" lvl="6" marL="3200400" rtl="0" algn="ctr">
              <a:spcBef>
                <a:spcPts val="1600"/>
              </a:spcBef>
              <a:spcAft>
                <a:spcPts val="0"/>
              </a:spcAft>
              <a:buSzPts val="1600"/>
              <a:buChar char="●"/>
              <a:defRPr sz="1600"/>
            </a:lvl7pPr>
            <a:lvl8pPr indent="-330200" lvl="7" marL="3657600" rtl="0" algn="ctr">
              <a:spcBef>
                <a:spcPts val="1600"/>
              </a:spcBef>
              <a:spcAft>
                <a:spcPts val="0"/>
              </a:spcAft>
              <a:buSzPts val="1600"/>
              <a:buChar char="○"/>
              <a:defRPr sz="1600"/>
            </a:lvl8pPr>
            <a:lvl9pPr indent="-330200" lvl="8" marL="4114800" rtl="0" algn="ctr">
              <a:spcBef>
                <a:spcPts val="1600"/>
              </a:spcBef>
              <a:spcAft>
                <a:spcPts val="1600"/>
              </a:spcAft>
              <a:buSzPts val="1600"/>
              <a:buChar char="■"/>
              <a:defRPr sz="1600"/>
            </a:lvl9pPr>
          </a:lstStyle>
          <a:p/>
        </p:txBody>
      </p:sp>
      <p:sp>
        <p:nvSpPr>
          <p:cNvPr id="145" name="Google Shape;145;p13"/>
          <p:cNvSpPr/>
          <p:nvPr/>
        </p:nvSpPr>
        <p:spPr>
          <a:xfrm flipH="1">
            <a:off x="-53628" y="2424098"/>
            <a:ext cx="1330476" cy="289853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13"/>
          <p:cNvGrpSpPr/>
          <p:nvPr/>
        </p:nvGrpSpPr>
        <p:grpSpPr>
          <a:xfrm flipH="1">
            <a:off x="6828751" y="3197468"/>
            <a:ext cx="1654287" cy="2252213"/>
            <a:chOff x="3928500" y="2793213"/>
            <a:chExt cx="751300" cy="1022850"/>
          </a:xfrm>
        </p:grpSpPr>
        <p:sp>
          <p:nvSpPr>
            <p:cNvPr id="147" name="Google Shape;147;p13"/>
            <p:cNvSpPr/>
            <p:nvPr/>
          </p:nvSpPr>
          <p:spPr>
            <a:xfrm>
              <a:off x="4383600" y="2829213"/>
              <a:ext cx="296200" cy="755800"/>
            </a:xfrm>
            <a:custGeom>
              <a:rect b="b" l="l" r="r" t="t"/>
              <a:pathLst>
                <a:path extrusionOk="0" h="30232" w="11848">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4518150" y="2829213"/>
              <a:ext cx="67600" cy="754000"/>
            </a:xfrm>
            <a:custGeom>
              <a:rect b="b" l="l" r="r" t="t"/>
              <a:pathLst>
                <a:path extrusionOk="0" h="30160" w="2704">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4494050" y="3019713"/>
              <a:ext cx="65200" cy="74450"/>
            </a:xfrm>
            <a:custGeom>
              <a:rect b="b" l="l" r="r" t="t"/>
              <a:pathLst>
                <a:path extrusionOk="0" h="2978" w="2608">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4481550" y="3157238"/>
              <a:ext cx="64900" cy="74425"/>
            </a:xfrm>
            <a:custGeom>
              <a:rect b="b" l="l" r="r" t="t"/>
              <a:pathLst>
                <a:path extrusionOk="0" h="2977" w="2596">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4468750" y="3294763"/>
              <a:ext cx="65200" cy="74425"/>
            </a:xfrm>
            <a:custGeom>
              <a:rect b="b" l="l" r="r" t="t"/>
              <a:pathLst>
                <a:path extrusionOk="0" h="2977" w="2608">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4562500" y="3033113"/>
              <a:ext cx="78600" cy="61350"/>
            </a:xfrm>
            <a:custGeom>
              <a:rect b="b" l="l" r="r" t="t"/>
              <a:pathLst>
                <a:path extrusionOk="0" h="2454" w="3144">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4549400" y="3170938"/>
              <a:ext cx="78600" cy="61325"/>
            </a:xfrm>
            <a:custGeom>
              <a:rect b="b" l="l" r="r" t="t"/>
              <a:pathLst>
                <a:path extrusionOk="0" h="2453" w="3144">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4536900" y="3308138"/>
              <a:ext cx="78600" cy="61350"/>
            </a:xfrm>
            <a:custGeom>
              <a:rect b="b" l="l" r="r" t="t"/>
              <a:pathLst>
                <a:path extrusionOk="0" h="2454" w="3144">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3928500" y="2793213"/>
              <a:ext cx="694450" cy="1022850"/>
            </a:xfrm>
            <a:custGeom>
              <a:rect b="b" l="l" r="r" t="t"/>
              <a:pathLst>
                <a:path extrusionOk="0" h="40914" w="27778">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3952000" y="2793488"/>
              <a:ext cx="625700" cy="1015350"/>
            </a:xfrm>
            <a:custGeom>
              <a:rect b="b" l="l" r="r" t="t"/>
              <a:pathLst>
                <a:path extrusionOk="0" h="40614" w="25028">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57" name="Google Shape;157;p13"/>
            <p:cNvSpPr/>
            <p:nvPr/>
          </p:nvSpPr>
          <p:spPr>
            <a:xfrm>
              <a:off x="4015700" y="3120338"/>
              <a:ext cx="152425" cy="33050"/>
            </a:xfrm>
            <a:custGeom>
              <a:rect b="b" l="l" r="r" t="t"/>
              <a:pathLst>
                <a:path extrusionOk="0" h="1322" w="6097">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4129125" y="3306063"/>
              <a:ext cx="152400" cy="33075"/>
            </a:xfrm>
            <a:custGeom>
              <a:rect b="b" l="l" r="r" t="t"/>
              <a:pathLst>
                <a:path extrusionOk="0" h="1323" w="6096">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4242225" y="3492088"/>
              <a:ext cx="152425" cy="33075"/>
            </a:xfrm>
            <a:custGeom>
              <a:rect b="b" l="l" r="r" t="t"/>
              <a:pathLst>
                <a:path extrusionOk="0" h="1323" w="6097">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4173475" y="2999488"/>
              <a:ext cx="40500" cy="151225"/>
            </a:xfrm>
            <a:custGeom>
              <a:rect b="b" l="l" r="r" t="t"/>
              <a:pathLst>
                <a:path extrusionOk="0" h="6049" w="162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4286575" y="3184913"/>
              <a:ext cx="40500" cy="151525"/>
            </a:xfrm>
            <a:custGeom>
              <a:rect b="b" l="l" r="r" t="t"/>
              <a:pathLst>
                <a:path extrusionOk="0" h="6061" w="162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4399975" y="3370963"/>
              <a:ext cx="40500" cy="151525"/>
            </a:xfrm>
            <a:custGeom>
              <a:rect b="b" l="l" r="r" t="t"/>
              <a:pathLst>
                <a:path extrusionOk="0" h="6061" w="162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 name="Google Shape;163;p13"/>
          <p:cNvSpPr/>
          <p:nvPr/>
        </p:nvSpPr>
        <p:spPr>
          <a:xfrm flipH="1" rot="5400000">
            <a:off x="3998220" y="-4117746"/>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CUSTOM_16">
    <p:spTree>
      <p:nvGrpSpPr>
        <p:cNvPr id="165" name="Shape 165"/>
        <p:cNvGrpSpPr/>
        <p:nvPr/>
      </p:nvGrpSpPr>
      <p:grpSpPr>
        <a:xfrm>
          <a:off x="0" y="0"/>
          <a:ext cx="0" cy="0"/>
          <a:chOff x="0" y="0"/>
          <a:chExt cx="0" cy="0"/>
        </a:xfrm>
      </p:grpSpPr>
      <p:sp>
        <p:nvSpPr>
          <p:cNvPr id="166" name="Google Shape;166;p14"/>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5"/>
              </a:buClr>
              <a:buSzPts val="5200"/>
              <a:buNone/>
              <a:defRPr sz="5200">
                <a:solidFill>
                  <a:schemeClr val="accent5"/>
                </a:solidFill>
              </a:defRPr>
            </a:lvl1pPr>
            <a:lvl2pPr lvl="1" rtl="0" algn="r">
              <a:spcBef>
                <a:spcPts val="0"/>
              </a:spcBef>
              <a:spcAft>
                <a:spcPts val="0"/>
              </a:spcAft>
              <a:buClr>
                <a:schemeClr val="accent5"/>
              </a:buClr>
              <a:buSzPts val="2400"/>
              <a:buNone/>
              <a:defRPr sz="2400">
                <a:solidFill>
                  <a:schemeClr val="accent5"/>
                </a:solidFill>
              </a:defRPr>
            </a:lvl2pPr>
            <a:lvl3pPr lvl="2" rtl="0" algn="r">
              <a:spcBef>
                <a:spcPts val="0"/>
              </a:spcBef>
              <a:spcAft>
                <a:spcPts val="0"/>
              </a:spcAft>
              <a:buClr>
                <a:schemeClr val="accent5"/>
              </a:buClr>
              <a:buSzPts val="2400"/>
              <a:buNone/>
              <a:defRPr sz="2400">
                <a:solidFill>
                  <a:schemeClr val="accent5"/>
                </a:solidFill>
              </a:defRPr>
            </a:lvl3pPr>
            <a:lvl4pPr lvl="3" rtl="0" algn="r">
              <a:spcBef>
                <a:spcPts val="0"/>
              </a:spcBef>
              <a:spcAft>
                <a:spcPts val="0"/>
              </a:spcAft>
              <a:buClr>
                <a:schemeClr val="accent5"/>
              </a:buClr>
              <a:buSzPts val="2400"/>
              <a:buNone/>
              <a:defRPr sz="2400">
                <a:solidFill>
                  <a:schemeClr val="accent5"/>
                </a:solidFill>
              </a:defRPr>
            </a:lvl4pPr>
            <a:lvl5pPr lvl="4" rtl="0" algn="r">
              <a:spcBef>
                <a:spcPts val="0"/>
              </a:spcBef>
              <a:spcAft>
                <a:spcPts val="0"/>
              </a:spcAft>
              <a:buClr>
                <a:schemeClr val="accent5"/>
              </a:buClr>
              <a:buSzPts val="2400"/>
              <a:buNone/>
              <a:defRPr sz="2400">
                <a:solidFill>
                  <a:schemeClr val="accent5"/>
                </a:solidFill>
              </a:defRPr>
            </a:lvl5pPr>
            <a:lvl6pPr lvl="5" rtl="0" algn="r">
              <a:spcBef>
                <a:spcPts val="0"/>
              </a:spcBef>
              <a:spcAft>
                <a:spcPts val="0"/>
              </a:spcAft>
              <a:buClr>
                <a:schemeClr val="accent5"/>
              </a:buClr>
              <a:buSzPts val="2400"/>
              <a:buNone/>
              <a:defRPr sz="2400">
                <a:solidFill>
                  <a:schemeClr val="accent5"/>
                </a:solidFill>
              </a:defRPr>
            </a:lvl6pPr>
            <a:lvl7pPr lvl="6" rtl="0" algn="r">
              <a:spcBef>
                <a:spcPts val="0"/>
              </a:spcBef>
              <a:spcAft>
                <a:spcPts val="0"/>
              </a:spcAft>
              <a:buClr>
                <a:schemeClr val="accent5"/>
              </a:buClr>
              <a:buSzPts val="2400"/>
              <a:buNone/>
              <a:defRPr sz="2400">
                <a:solidFill>
                  <a:schemeClr val="accent5"/>
                </a:solidFill>
              </a:defRPr>
            </a:lvl7pPr>
            <a:lvl8pPr lvl="7" rtl="0" algn="r">
              <a:spcBef>
                <a:spcPts val="0"/>
              </a:spcBef>
              <a:spcAft>
                <a:spcPts val="0"/>
              </a:spcAft>
              <a:buClr>
                <a:schemeClr val="accent5"/>
              </a:buClr>
              <a:buSzPts val="2400"/>
              <a:buNone/>
              <a:defRPr sz="2400">
                <a:solidFill>
                  <a:schemeClr val="accent5"/>
                </a:solidFill>
              </a:defRPr>
            </a:lvl8pPr>
            <a:lvl9pPr lvl="8" rtl="0" algn="r">
              <a:spcBef>
                <a:spcPts val="0"/>
              </a:spcBef>
              <a:spcAft>
                <a:spcPts val="0"/>
              </a:spcAft>
              <a:buClr>
                <a:schemeClr val="accent5"/>
              </a:buClr>
              <a:buSzPts val="2400"/>
              <a:buNone/>
              <a:defRPr sz="2400">
                <a:solidFill>
                  <a:schemeClr val="accent5"/>
                </a:solidFill>
              </a:defRPr>
            </a:lvl9pPr>
          </a:lstStyle>
          <a:p/>
        </p:txBody>
      </p:sp>
      <p:sp>
        <p:nvSpPr>
          <p:cNvPr id="167" name="Google Shape;167;p14"/>
          <p:cNvSpPr/>
          <p:nvPr/>
        </p:nvSpPr>
        <p:spPr>
          <a:xfrm flipH="1" rot="-7285291">
            <a:off x="-3970471" y="282380"/>
            <a:ext cx="7066630" cy="6204556"/>
          </a:xfrm>
          <a:custGeom>
            <a:rect b="b" l="l" r="r" t="t"/>
            <a:pathLst>
              <a:path extrusionOk="0" h="139519" w="134136">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 name="Google Shape;168;p14"/>
          <p:cNvGrpSpPr/>
          <p:nvPr/>
        </p:nvGrpSpPr>
        <p:grpSpPr>
          <a:xfrm>
            <a:off x="7229371" y="3634190"/>
            <a:ext cx="1844677" cy="1509301"/>
            <a:chOff x="13138250" y="-3963750"/>
            <a:chExt cx="867675" cy="709925"/>
          </a:xfrm>
        </p:grpSpPr>
        <p:sp>
          <p:nvSpPr>
            <p:cNvPr id="169" name="Google Shape;169;p14"/>
            <p:cNvSpPr/>
            <p:nvPr/>
          </p:nvSpPr>
          <p:spPr>
            <a:xfrm>
              <a:off x="13138250" y="-3963750"/>
              <a:ext cx="867675" cy="709925"/>
            </a:xfrm>
            <a:custGeom>
              <a:rect b="b" l="l" r="r" t="t"/>
              <a:pathLst>
                <a:path extrusionOk="0" h="28397" w="34707">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a:off x="13518650" y="-3512800"/>
              <a:ext cx="350950" cy="240225"/>
            </a:xfrm>
            <a:custGeom>
              <a:rect b="b" l="l" r="r" t="t"/>
              <a:pathLst>
                <a:path extrusionOk="0" h="9609" w="14038">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nvSpPr>
          <p:spPr>
            <a:xfrm>
              <a:off x="13572525" y="-3803025"/>
              <a:ext cx="211650" cy="329550"/>
            </a:xfrm>
            <a:custGeom>
              <a:rect b="b" l="l" r="r" t="t"/>
              <a:pathLst>
                <a:path extrusionOk="0" h="13182" w="8466">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a:off x="13281125" y="-3660150"/>
              <a:ext cx="260450" cy="345325"/>
            </a:xfrm>
            <a:custGeom>
              <a:rect b="b" l="l" r="r" t="t"/>
              <a:pathLst>
                <a:path extrusionOk="0" h="13813" w="10418">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5">
  <p:cSld name="CUSTOM_15">
    <p:spTree>
      <p:nvGrpSpPr>
        <p:cNvPr id="173" name="Shape 173"/>
        <p:cNvGrpSpPr/>
        <p:nvPr/>
      </p:nvGrpSpPr>
      <p:grpSpPr>
        <a:xfrm>
          <a:off x="0" y="0"/>
          <a:ext cx="0" cy="0"/>
          <a:chOff x="0" y="0"/>
          <a:chExt cx="0" cy="0"/>
        </a:xfrm>
      </p:grpSpPr>
      <p:sp>
        <p:nvSpPr>
          <p:cNvPr id="174" name="Google Shape;174;p15"/>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2996675" y="-624472"/>
            <a:ext cx="6049154" cy="5917595"/>
          </a:xfrm>
          <a:custGeom>
            <a:rect b="b" l="l" r="r" t="t"/>
            <a:pathLst>
              <a:path extrusionOk="0" h="56915" w="107169">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3094725" y="-624472"/>
            <a:ext cx="6049154" cy="5917595"/>
          </a:xfrm>
          <a:custGeom>
            <a:rect b="b" l="l" r="r" t="t"/>
            <a:pathLst>
              <a:path extrusionOk="0" h="56915" w="107169">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txBox="1"/>
          <p:nvPr>
            <p:ph type="title"/>
          </p:nvPr>
        </p:nvSpPr>
        <p:spPr>
          <a:xfrm>
            <a:off x="720000" y="2303250"/>
            <a:ext cx="39852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8F9E"/>
              </a:buClr>
              <a:buSzPts val="5200"/>
              <a:buNone/>
              <a:defRPr>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8" name="Google Shape;178;p15"/>
          <p:cNvSpPr txBox="1"/>
          <p:nvPr>
            <p:ph idx="1" type="subTitle"/>
          </p:nvPr>
        </p:nvSpPr>
        <p:spPr>
          <a:xfrm>
            <a:off x="6115050" y="419100"/>
            <a:ext cx="1704900" cy="36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9" name="Google Shape;179;p15"/>
          <p:cNvSpPr txBox="1"/>
          <p:nvPr>
            <p:ph idx="2" type="subTitle"/>
          </p:nvPr>
        </p:nvSpPr>
        <p:spPr>
          <a:xfrm>
            <a:off x="6115050" y="695325"/>
            <a:ext cx="2044800" cy="101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0" name="Google Shape;180;p15"/>
          <p:cNvSpPr txBox="1"/>
          <p:nvPr>
            <p:ph idx="3" type="subTitle"/>
          </p:nvPr>
        </p:nvSpPr>
        <p:spPr>
          <a:xfrm>
            <a:off x="6115050" y="1927988"/>
            <a:ext cx="1704900" cy="36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1" name="Google Shape;181;p15"/>
          <p:cNvSpPr txBox="1"/>
          <p:nvPr>
            <p:ph idx="4" type="subTitle"/>
          </p:nvPr>
        </p:nvSpPr>
        <p:spPr>
          <a:xfrm>
            <a:off x="6115050" y="2204213"/>
            <a:ext cx="2044800" cy="101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2" name="Google Shape;182;p15"/>
          <p:cNvSpPr txBox="1"/>
          <p:nvPr>
            <p:ph idx="5" type="subTitle"/>
          </p:nvPr>
        </p:nvSpPr>
        <p:spPr>
          <a:xfrm>
            <a:off x="6115050" y="3424363"/>
            <a:ext cx="1704900" cy="36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3" name="Google Shape;183;p15"/>
          <p:cNvSpPr txBox="1"/>
          <p:nvPr>
            <p:ph idx="6" type="subTitle"/>
          </p:nvPr>
        </p:nvSpPr>
        <p:spPr>
          <a:xfrm>
            <a:off x="6115050" y="3700588"/>
            <a:ext cx="2044800" cy="1011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lt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14">
    <p:spTree>
      <p:nvGrpSpPr>
        <p:cNvPr id="184" name="Shape 184"/>
        <p:cNvGrpSpPr/>
        <p:nvPr/>
      </p:nvGrpSpPr>
      <p:grpSpPr>
        <a:xfrm>
          <a:off x="0" y="0"/>
          <a:ext cx="0" cy="0"/>
          <a:chOff x="0" y="0"/>
          <a:chExt cx="0" cy="0"/>
        </a:xfrm>
      </p:grpSpPr>
      <p:sp>
        <p:nvSpPr>
          <p:cNvPr id="185" name="Google Shape;185;p16"/>
          <p:cNvSpPr txBox="1"/>
          <p:nvPr>
            <p:ph idx="1" type="subTitle"/>
          </p:nvPr>
        </p:nvSpPr>
        <p:spPr>
          <a:xfrm>
            <a:off x="1863000" y="17526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86" name="Google Shape;186;p16"/>
          <p:cNvSpPr txBox="1"/>
          <p:nvPr>
            <p:ph idx="2" type="subTitle"/>
          </p:nvPr>
        </p:nvSpPr>
        <p:spPr>
          <a:xfrm>
            <a:off x="1922475" y="20383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87" name="Google Shape;187;p16"/>
          <p:cNvSpPr txBox="1"/>
          <p:nvPr>
            <p:ph idx="3" type="subTitle"/>
          </p:nvPr>
        </p:nvSpPr>
        <p:spPr>
          <a:xfrm>
            <a:off x="1863000" y="31242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88" name="Google Shape;188;p16"/>
          <p:cNvSpPr txBox="1"/>
          <p:nvPr>
            <p:ph idx="4" type="subTitle"/>
          </p:nvPr>
        </p:nvSpPr>
        <p:spPr>
          <a:xfrm>
            <a:off x="1922475" y="34099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89" name="Google Shape;189;p16"/>
          <p:cNvSpPr txBox="1"/>
          <p:nvPr>
            <p:ph idx="5" type="subTitle"/>
          </p:nvPr>
        </p:nvSpPr>
        <p:spPr>
          <a:xfrm>
            <a:off x="4167150" y="17526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0" name="Google Shape;190;p16"/>
          <p:cNvSpPr txBox="1"/>
          <p:nvPr>
            <p:ph idx="6" type="subTitle"/>
          </p:nvPr>
        </p:nvSpPr>
        <p:spPr>
          <a:xfrm>
            <a:off x="4224300" y="20383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1" name="Google Shape;191;p16"/>
          <p:cNvSpPr txBox="1"/>
          <p:nvPr>
            <p:ph idx="7" type="subTitle"/>
          </p:nvPr>
        </p:nvSpPr>
        <p:spPr>
          <a:xfrm>
            <a:off x="4167150" y="31242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2" name="Google Shape;192;p16"/>
          <p:cNvSpPr txBox="1"/>
          <p:nvPr>
            <p:ph idx="8" type="subTitle"/>
          </p:nvPr>
        </p:nvSpPr>
        <p:spPr>
          <a:xfrm>
            <a:off x="4224300" y="34099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3" name="Google Shape;193;p16"/>
          <p:cNvSpPr txBox="1"/>
          <p:nvPr>
            <p:ph idx="9" type="subTitle"/>
          </p:nvPr>
        </p:nvSpPr>
        <p:spPr>
          <a:xfrm>
            <a:off x="6471300" y="17526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4" name="Google Shape;194;p16"/>
          <p:cNvSpPr txBox="1"/>
          <p:nvPr>
            <p:ph idx="13" type="subTitle"/>
          </p:nvPr>
        </p:nvSpPr>
        <p:spPr>
          <a:xfrm>
            <a:off x="6526125" y="20383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5" name="Google Shape;195;p16"/>
          <p:cNvSpPr txBox="1"/>
          <p:nvPr>
            <p:ph idx="14" type="subTitle"/>
          </p:nvPr>
        </p:nvSpPr>
        <p:spPr>
          <a:xfrm>
            <a:off x="6471300" y="3124200"/>
            <a:ext cx="19527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6" name="Google Shape;196;p16"/>
          <p:cNvSpPr txBox="1"/>
          <p:nvPr>
            <p:ph idx="15" type="subTitle"/>
          </p:nvPr>
        </p:nvSpPr>
        <p:spPr>
          <a:xfrm>
            <a:off x="6526125" y="3409950"/>
            <a:ext cx="1838400" cy="485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97" name="Google Shape;197;p16"/>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 name="Google Shape;198;p16"/>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p:nvPr/>
        </p:nvSpPr>
        <p:spPr>
          <a:xfrm rot="5400000">
            <a:off x="3998220" y="-3582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16"/>
          <p:cNvGrpSpPr/>
          <p:nvPr/>
        </p:nvGrpSpPr>
        <p:grpSpPr>
          <a:xfrm flipH="1" rot="-648881">
            <a:off x="-890137" y="2203948"/>
            <a:ext cx="2577288" cy="3057444"/>
            <a:chOff x="2773225" y="3609500"/>
            <a:chExt cx="785550" cy="931900"/>
          </a:xfrm>
        </p:grpSpPr>
        <p:sp>
          <p:nvSpPr>
            <p:cNvPr id="201" name="Google Shape;201;p16"/>
            <p:cNvSpPr/>
            <p:nvPr/>
          </p:nvSpPr>
          <p:spPr>
            <a:xfrm>
              <a:off x="2773225" y="3609500"/>
              <a:ext cx="785550" cy="931900"/>
            </a:xfrm>
            <a:custGeom>
              <a:rect b="b" l="l" r="r" t="t"/>
              <a:pathLst>
                <a:path extrusionOk="0" h="37276" w="31422">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p:nvPr/>
          </p:nvSpPr>
          <p:spPr>
            <a:xfrm>
              <a:off x="3356050" y="4153025"/>
              <a:ext cx="149750" cy="228625"/>
            </a:xfrm>
            <a:custGeom>
              <a:rect b="b" l="l" r="r" t="t"/>
              <a:pathLst>
                <a:path extrusionOk="0" h="9145" w="599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p:nvPr/>
          </p:nvSpPr>
          <p:spPr>
            <a:xfrm>
              <a:off x="3296825" y="4060150"/>
              <a:ext cx="90200" cy="242625"/>
            </a:xfrm>
            <a:custGeom>
              <a:rect b="b" l="l" r="r" t="t"/>
              <a:pathLst>
                <a:path extrusionOk="0" h="9705" w="3608">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p:nvPr/>
          </p:nvSpPr>
          <p:spPr>
            <a:xfrm>
              <a:off x="3247700" y="4004975"/>
              <a:ext cx="31275" cy="173375"/>
            </a:xfrm>
            <a:custGeom>
              <a:rect b="b" l="l" r="r" t="t"/>
              <a:pathLst>
                <a:path extrusionOk="0" h="6935" w="1251">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3184900" y="3845550"/>
              <a:ext cx="17275" cy="192000"/>
            </a:xfrm>
            <a:custGeom>
              <a:rect b="b" l="l" r="r" t="t"/>
              <a:pathLst>
                <a:path extrusionOk="0" h="7680" w="691">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6"/>
            <p:cNvSpPr/>
            <p:nvPr/>
          </p:nvSpPr>
          <p:spPr>
            <a:xfrm>
              <a:off x="3124175" y="3816675"/>
              <a:ext cx="15500" cy="130400"/>
            </a:xfrm>
            <a:custGeom>
              <a:rect b="b" l="l" r="r" t="t"/>
              <a:pathLst>
                <a:path extrusionOk="0" h="5216" w="62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p:nvPr/>
          </p:nvSpPr>
          <p:spPr>
            <a:xfrm>
              <a:off x="3041725" y="3761000"/>
              <a:ext cx="34250" cy="114325"/>
            </a:xfrm>
            <a:custGeom>
              <a:rect b="b" l="l" r="r" t="t"/>
              <a:pathLst>
                <a:path extrusionOk="0" h="4573" w="137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p:nvPr/>
          </p:nvSpPr>
          <p:spPr>
            <a:xfrm>
              <a:off x="2978925" y="3671725"/>
              <a:ext cx="6275" cy="88125"/>
            </a:xfrm>
            <a:custGeom>
              <a:rect b="b" l="l" r="r" t="t"/>
              <a:pathLst>
                <a:path extrusionOk="0" h="3525" w="251">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p:nvPr/>
          </p:nvSpPr>
          <p:spPr>
            <a:xfrm>
              <a:off x="2865800" y="3734825"/>
              <a:ext cx="98250" cy="48525"/>
            </a:xfrm>
            <a:custGeom>
              <a:rect b="b" l="l" r="r" t="t"/>
              <a:pathLst>
                <a:path extrusionOk="0" h="1941" w="393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p:nvPr/>
          </p:nvSpPr>
          <p:spPr>
            <a:xfrm>
              <a:off x="2927125" y="3839775"/>
              <a:ext cx="144100" cy="78125"/>
            </a:xfrm>
            <a:custGeom>
              <a:rect b="b" l="l" r="r" t="t"/>
              <a:pathLst>
                <a:path extrusionOk="0" h="3125" w="5764">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2942600" y="3950950"/>
              <a:ext cx="186350" cy="78275"/>
            </a:xfrm>
            <a:custGeom>
              <a:rect b="b" l="l" r="r" t="t"/>
              <a:pathLst>
                <a:path extrusionOk="0" h="3131" w="7454">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2997975" y="4067300"/>
              <a:ext cx="180700" cy="106575"/>
            </a:xfrm>
            <a:custGeom>
              <a:rect b="b" l="l" r="r" t="t"/>
              <a:pathLst>
                <a:path extrusionOk="0" h="4263" w="7228">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2997375" y="4188150"/>
              <a:ext cx="242025" cy="98250"/>
            </a:xfrm>
            <a:custGeom>
              <a:rect b="b" l="l" r="r" t="t"/>
              <a:pathLst>
                <a:path extrusionOk="0" h="3930" w="9681">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3032200" y="4338025"/>
              <a:ext cx="220575" cy="19800"/>
            </a:xfrm>
            <a:custGeom>
              <a:rect b="b" l="l" r="r" t="t"/>
              <a:pathLst>
                <a:path extrusionOk="0" h="792" w="8823">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3052150" y="4441250"/>
              <a:ext cx="270575" cy="49050"/>
            </a:xfrm>
            <a:custGeom>
              <a:rect b="b" l="l" r="r" t="t"/>
              <a:pathLst>
                <a:path extrusionOk="0" h="1962" w="10823">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_8">
    <p:spTree>
      <p:nvGrpSpPr>
        <p:cNvPr id="216" name="Shape 216"/>
        <p:cNvGrpSpPr/>
        <p:nvPr/>
      </p:nvGrpSpPr>
      <p:grpSpPr>
        <a:xfrm>
          <a:off x="0" y="0"/>
          <a:ext cx="0" cy="0"/>
          <a:chOff x="0" y="0"/>
          <a:chExt cx="0" cy="0"/>
        </a:xfrm>
      </p:grpSpPr>
      <p:sp>
        <p:nvSpPr>
          <p:cNvPr id="217" name="Google Shape;217;p17"/>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8" name="Google Shape;218;p17"/>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CUSTOM_8_1">
    <p:spTree>
      <p:nvGrpSpPr>
        <p:cNvPr id="219" name="Shape 219"/>
        <p:cNvGrpSpPr/>
        <p:nvPr/>
      </p:nvGrpSpPr>
      <p:grpSpPr>
        <a:xfrm>
          <a:off x="0" y="0"/>
          <a:ext cx="0" cy="0"/>
          <a:chOff x="0" y="0"/>
          <a:chExt cx="0" cy="0"/>
        </a:xfrm>
      </p:grpSpPr>
      <p:grpSp>
        <p:nvGrpSpPr>
          <p:cNvPr id="220" name="Google Shape;220;p18"/>
          <p:cNvGrpSpPr/>
          <p:nvPr/>
        </p:nvGrpSpPr>
        <p:grpSpPr>
          <a:xfrm>
            <a:off x="-1476835" y="2080672"/>
            <a:ext cx="7039957" cy="4120130"/>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rect b="b" l="l" r="r" t="t"/>
                <a:pathLst>
                  <a:path extrusionOk="0" h="56915" w="107169">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flipH="1">
                <a:off x="1136845" y="2225289"/>
                <a:ext cx="557846" cy="1025842"/>
              </a:xfrm>
              <a:custGeom>
                <a:rect b="b" l="l" r="r" t="t"/>
                <a:pathLst>
                  <a:path extrusionOk="0" h="18175" w="9883">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flipH="1">
                <a:off x="1218123" y="2443907"/>
                <a:ext cx="387834" cy="656426"/>
              </a:xfrm>
              <a:custGeom>
                <a:rect b="b" l="l" r="r" t="t"/>
                <a:pathLst>
                  <a:path extrusionOk="0" h="11630" w="6871">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flipH="1">
                <a:off x="928490" y="2080785"/>
                <a:ext cx="317898" cy="1123827"/>
              </a:xfrm>
              <a:custGeom>
                <a:rect b="b" l="l" r="r" t="t"/>
                <a:pathLst>
                  <a:path extrusionOk="0" h="19911" w="5632">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flipH="1">
                <a:off x="1025911" y="2313966"/>
                <a:ext cx="123050" cy="752040"/>
              </a:xfrm>
              <a:custGeom>
                <a:rect b="b" l="l" r="r" t="t"/>
                <a:pathLst>
                  <a:path extrusionOk="0" h="13324" w="218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flipH="1">
                <a:off x="575652" y="2403378"/>
                <a:ext cx="641836" cy="936325"/>
              </a:xfrm>
              <a:custGeom>
                <a:rect b="b" l="l" r="r" t="t"/>
                <a:pathLst>
                  <a:path extrusionOk="0" h="16589" w="11371">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flipH="1">
                <a:off x="713429" y="2593321"/>
                <a:ext cx="373722" cy="654846"/>
              </a:xfrm>
              <a:custGeom>
                <a:rect b="b" l="l" r="r" t="t"/>
                <a:pathLst>
                  <a:path extrusionOk="0" h="11602" w="6621">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flipH="1">
                <a:off x="713444" y="4868520"/>
                <a:ext cx="778264" cy="825076"/>
              </a:xfrm>
              <a:custGeom>
                <a:rect b="b" l="l" r="r" t="t"/>
                <a:pathLst>
                  <a:path extrusionOk="0" h="14618" w="13788">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8"/>
              <p:cNvSpPr/>
              <p:nvPr/>
            </p:nvSpPr>
            <p:spPr>
              <a:xfrm flipH="1">
                <a:off x="781963" y="5046666"/>
                <a:ext cx="556548" cy="508716"/>
              </a:xfrm>
              <a:custGeom>
                <a:rect b="b" l="l" r="r" t="t"/>
                <a:pathLst>
                  <a:path extrusionOk="0" h="9013" w="986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p:nvPr/>
            </p:nvSpPr>
            <p:spPr>
              <a:xfrm flipH="1">
                <a:off x="565541" y="4549314"/>
                <a:ext cx="468494" cy="1092049"/>
              </a:xfrm>
              <a:custGeom>
                <a:rect b="b" l="l" r="r" t="t"/>
                <a:pathLst>
                  <a:path extrusionOk="0" h="19348" w="830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p:nvPr/>
            </p:nvSpPr>
            <p:spPr>
              <a:xfrm flipH="1">
                <a:off x="659632" y="4780237"/>
                <a:ext cx="287023" cy="711966"/>
              </a:xfrm>
              <a:custGeom>
                <a:rect b="b" l="l" r="r" t="t"/>
                <a:pathLst>
                  <a:path extrusionOk="0" h="12614" w="5085">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8"/>
              <p:cNvSpPr/>
              <p:nvPr/>
            </p:nvSpPr>
            <p:spPr>
              <a:xfrm flipH="1">
                <a:off x="319598" y="4683036"/>
                <a:ext cx="369433" cy="1087421"/>
              </a:xfrm>
              <a:custGeom>
                <a:rect b="b" l="l" r="r" t="t"/>
                <a:pathLst>
                  <a:path extrusionOk="0" h="19266" w="6545">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p:nvPr/>
            </p:nvSpPr>
            <p:spPr>
              <a:xfrm flipH="1">
                <a:off x="411656" y="4908823"/>
                <a:ext cx="179495" cy="737252"/>
              </a:xfrm>
              <a:custGeom>
                <a:rect b="b" l="l" r="r" t="t"/>
                <a:pathLst>
                  <a:path extrusionOk="0" h="13062" w="318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8"/>
              <p:cNvSpPr/>
              <p:nvPr/>
            </p:nvSpPr>
            <p:spPr>
              <a:xfrm flipH="1">
                <a:off x="2946085" y="4288530"/>
                <a:ext cx="2043083" cy="1912272"/>
              </a:xfrm>
              <a:custGeom>
                <a:rect b="b" l="l" r="r" t="t"/>
                <a:pathLst>
                  <a:path extrusionOk="0" h="33880" w="36196">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p:nvPr/>
            </p:nvSpPr>
            <p:spPr>
              <a:xfrm flipH="1">
                <a:off x="3093227" y="4819468"/>
                <a:ext cx="81337" cy="612909"/>
              </a:xfrm>
              <a:custGeom>
                <a:rect b="b" l="l" r="r" t="t"/>
                <a:pathLst>
                  <a:path extrusionOk="0" h="10859" w="1441">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8"/>
              <p:cNvSpPr/>
              <p:nvPr/>
            </p:nvSpPr>
            <p:spPr>
              <a:xfrm flipH="1">
                <a:off x="3349949" y="4770641"/>
                <a:ext cx="104197" cy="573061"/>
              </a:xfrm>
              <a:custGeom>
                <a:rect b="b" l="l" r="r" t="t"/>
                <a:pathLst>
                  <a:path extrusionOk="0" h="10153" w="1846">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p:nvPr/>
            </p:nvSpPr>
            <p:spPr>
              <a:xfrm flipH="1">
                <a:off x="3143649" y="5595441"/>
                <a:ext cx="486612" cy="386744"/>
              </a:xfrm>
              <a:custGeom>
                <a:rect b="b" l="l" r="r" t="t"/>
                <a:pathLst>
                  <a:path extrusionOk="0" h="6852" w="8621">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p:nvPr/>
            </p:nvSpPr>
            <p:spPr>
              <a:xfrm flipH="1">
                <a:off x="2071681" y="3674954"/>
                <a:ext cx="990666" cy="1967529"/>
              </a:xfrm>
              <a:custGeom>
                <a:rect b="b" l="l" r="r" t="t"/>
                <a:pathLst>
                  <a:path extrusionOk="0" h="34859" w="17551">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p:nvPr/>
            </p:nvSpPr>
            <p:spPr>
              <a:xfrm flipH="1">
                <a:off x="2442687" y="3778421"/>
                <a:ext cx="409960" cy="1684809"/>
              </a:xfrm>
              <a:custGeom>
                <a:rect b="b" l="l" r="r" t="t"/>
                <a:pathLst>
                  <a:path extrusionOk="0" h="29850" w="7263">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8"/>
              <p:cNvSpPr/>
              <p:nvPr/>
            </p:nvSpPr>
            <p:spPr>
              <a:xfrm flipH="1">
                <a:off x="-23072" y="2722584"/>
                <a:ext cx="926714" cy="1652298"/>
              </a:xfrm>
              <a:custGeom>
                <a:rect b="b" l="l" r="r" t="t"/>
                <a:pathLst>
                  <a:path extrusionOk="0" h="29274" w="16418">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flipH="1">
                <a:off x="78300" y="2920204"/>
                <a:ext cx="729947" cy="1214360"/>
              </a:xfrm>
              <a:custGeom>
                <a:rect b="b" l="l" r="r" t="t"/>
                <a:pathLst>
                  <a:path extrusionOk="0" h="21515" w="12932">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p:nvPr/>
            </p:nvSpPr>
            <p:spPr>
              <a:xfrm flipH="1">
                <a:off x="1952801" y="2654058"/>
                <a:ext cx="926770" cy="1652975"/>
              </a:xfrm>
              <a:custGeom>
                <a:rect b="b" l="l" r="r" t="t"/>
                <a:pathLst>
                  <a:path extrusionOk="0" h="29286" w="16419">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p:nvPr/>
            </p:nvSpPr>
            <p:spPr>
              <a:xfrm flipH="1">
                <a:off x="2054907" y="2851622"/>
                <a:ext cx="729890" cy="1215094"/>
              </a:xfrm>
              <a:custGeom>
                <a:rect b="b" l="l" r="r" t="t"/>
                <a:pathLst>
                  <a:path extrusionOk="0" h="21528" w="12931">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p:nvPr/>
            </p:nvSpPr>
            <p:spPr>
              <a:xfrm flipH="1">
                <a:off x="1866703" y="2598289"/>
                <a:ext cx="473178" cy="1854136"/>
              </a:xfrm>
              <a:custGeom>
                <a:rect b="b" l="l" r="r" t="t"/>
                <a:pathLst>
                  <a:path extrusionOk="0" h="32850" w="8383">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flipH="1">
                <a:off x="1917780" y="2806634"/>
                <a:ext cx="270880" cy="1392436"/>
              </a:xfrm>
              <a:custGeom>
                <a:rect b="b" l="l" r="r" t="t"/>
                <a:pathLst>
                  <a:path extrusionOk="0" h="24670" w="4799">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p:nvPr/>
            </p:nvSpPr>
            <p:spPr>
              <a:xfrm flipH="1">
                <a:off x="1388877" y="2724504"/>
                <a:ext cx="436884" cy="1195678"/>
              </a:xfrm>
              <a:custGeom>
                <a:rect b="b" l="l" r="r" t="t"/>
                <a:pathLst>
                  <a:path extrusionOk="0" h="21184" w="774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p:nvPr/>
            </p:nvSpPr>
            <p:spPr>
              <a:xfrm flipH="1">
                <a:off x="1047426" y="2774911"/>
                <a:ext cx="361643" cy="1201096"/>
              </a:xfrm>
              <a:custGeom>
                <a:rect b="b" l="l" r="r" t="t"/>
                <a:pathLst>
                  <a:path extrusionOk="0" h="21280" w="6407">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p:nvPr/>
            </p:nvSpPr>
            <p:spPr>
              <a:xfrm flipH="1">
                <a:off x="1472863" y="2880522"/>
                <a:ext cx="230578" cy="944283"/>
              </a:xfrm>
              <a:custGeom>
                <a:rect b="b" l="l" r="r" t="t"/>
                <a:pathLst>
                  <a:path extrusionOk="0" h="16730" w="4085">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p:nvPr/>
            </p:nvSpPr>
            <p:spPr>
              <a:xfrm flipH="1">
                <a:off x="1155629" y="2965644"/>
                <a:ext cx="211104" cy="921650"/>
              </a:xfrm>
              <a:custGeom>
                <a:rect b="b" l="l" r="r" t="t"/>
                <a:pathLst>
                  <a:path extrusionOk="0" h="16329" w="374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p:nvPr/>
            </p:nvSpPr>
            <p:spPr>
              <a:xfrm flipH="1">
                <a:off x="1058913" y="3300599"/>
                <a:ext cx="1135786" cy="1516779"/>
              </a:xfrm>
              <a:custGeom>
                <a:rect b="b" l="l" r="r" t="t"/>
                <a:pathLst>
                  <a:path extrusionOk="0" h="26873" w="20122">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flipH="1">
                <a:off x="1430547" y="3299922"/>
                <a:ext cx="763475" cy="1509385"/>
              </a:xfrm>
              <a:custGeom>
                <a:rect b="b" l="l" r="r" t="t"/>
                <a:pathLst>
                  <a:path extrusionOk="0" h="26742" w="13526">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flipH="1">
                <a:off x="1464791" y="3439684"/>
                <a:ext cx="229900" cy="1324649"/>
              </a:xfrm>
              <a:custGeom>
                <a:rect b="b" l="l" r="r" t="t"/>
                <a:pathLst>
                  <a:path extrusionOk="0" h="23469" w="4073">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flipH="1">
                <a:off x="1795455" y="4309528"/>
                <a:ext cx="158667" cy="144380"/>
              </a:xfrm>
              <a:custGeom>
                <a:rect b="b" l="l" r="r" t="t"/>
                <a:pathLst>
                  <a:path extrusionOk="0" h="2558" w="2811">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p:nvPr/>
            </p:nvSpPr>
            <p:spPr>
              <a:xfrm flipH="1">
                <a:off x="1729579" y="3978807"/>
                <a:ext cx="89465" cy="158547"/>
              </a:xfrm>
              <a:custGeom>
                <a:rect b="b" l="l" r="r" t="t"/>
                <a:pathLst>
                  <a:path extrusionOk="0" h="2809" w="1585">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p:nvPr/>
            </p:nvSpPr>
            <p:spPr>
              <a:xfrm flipH="1">
                <a:off x="1320285" y="4051679"/>
                <a:ext cx="194284" cy="167013"/>
              </a:xfrm>
              <a:custGeom>
                <a:rect b="b" l="l" r="r" t="t"/>
                <a:pathLst>
                  <a:path extrusionOk="0" h="2959" w="3442">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p:nvPr/>
            </p:nvSpPr>
            <p:spPr>
              <a:xfrm flipH="1">
                <a:off x="1390165" y="4521316"/>
                <a:ext cx="164086" cy="41485"/>
              </a:xfrm>
              <a:custGeom>
                <a:rect b="b" l="l" r="r" t="t"/>
                <a:pathLst>
                  <a:path extrusionOk="0" h="735" w="2907">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p:nvPr/>
            </p:nvSpPr>
            <p:spPr>
              <a:xfrm flipH="1">
                <a:off x="1473535" y="4479489"/>
                <a:ext cx="95448" cy="29519"/>
              </a:xfrm>
              <a:custGeom>
                <a:rect b="b" l="l" r="r" t="t"/>
                <a:pathLst>
                  <a:path extrusionOk="0" h="523" w="1691">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
              <p:cNvSpPr/>
              <p:nvPr/>
            </p:nvSpPr>
            <p:spPr>
              <a:xfrm flipH="1">
                <a:off x="1681879" y="4017021"/>
                <a:ext cx="43745" cy="93469"/>
              </a:xfrm>
              <a:custGeom>
                <a:rect b="b" l="l" r="r" t="t"/>
                <a:pathLst>
                  <a:path extrusionOk="0" h="1656" w="775">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p:nvPr/>
            </p:nvSpPr>
            <p:spPr>
              <a:xfrm flipH="1">
                <a:off x="1563565" y="3632562"/>
                <a:ext cx="20885" cy="108934"/>
              </a:xfrm>
              <a:custGeom>
                <a:rect b="b" l="l" r="r" t="t"/>
                <a:pathLst>
                  <a:path extrusionOk="0" h="1930" w="37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p:nvPr/>
            </p:nvSpPr>
            <p:spPr>
              <a:xfrm flipH="1">
                <a:off x="1397556" y="3655197"/>
                <a:ext cx="66605" cy="109837"/>
              </a:xfrm>
              <a:custGeom>
                <a:rect b="b" l="l" r="r" t="t"/>
                <a:pathLst>
                  <a:path extrusionOk="0" h="1946" w="118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p:nvPr/>
            </p:nvSpPr>
            <p:spPr>
              <a:xfrm flipH="1">
                <a:off x="-558144" y="2512941"/>
                <a:ext cx="640538" cy="668787"/>
              </a:xfrm>
              <a:custGeom>
                <a:rect b="b" l="l" r="r" t="t"/>
                <a:pathLst>
                  <a:path extrusionOk="0" h="11849" w="11348">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
              <p:cNvSpPr/>
              <p:nvPr/>
            </p:nvSpPr>
            <p:spPr>
              <a:xfrm flipH="1">
                <a:off x="-189843" y="2924607"/>
                <a:ext cx="197614" cy="210023"/>
              </a:xfrm>
              <a:custGeom>
                <a:rect b="b" l="l" r="r" t="t"/>
                <a:pathLst>
                  <a:path extrusionOk="0" h="3721" w="3501">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
              <p:cNvSpPr/>
              <p:nvPr/>
            </p:nvSpPr>
            <p:spPr>
              <a:xfrm flipH="1">
                <a:off x="-239576" y="2711182"/>
                <a:ext cx="111592" cy="367666"/>
              </a:xfrm>
              <a:custGeom>
                <a:rect b="b" l="l" r="r" t="t"/>
                <a:pathLst>
                  <a:path extrusionOk="0" h="6514" w="1977">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flipH="1">
                <a:off x="-361898" y="2735511"/>
                <a:ext cx="88732" cy="377600"/>
              </a:xfrm>
              <a:custGeom>
                <a:rect b="b" l="l" r="r" t="t"/>
                <a:pathLst>
                  <a:path extrusionOk="0" h="6690" w="1572">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flipH="1">
                <a:off x="-451987" y="3027453"/>
                <a:ext cx="114301" cy="73601"/>
              </a:xfrm>
              <a:custGeom>
                <a:rect b="b" l="l" r="r" t="t"/>
                <a:pathLst>
                  <a:path extrusionOk="0" h="1304" w="2025">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p:nvPr/>
            </p:nvSpPr>
            <p:spPr>
              <a:xfrm flipH="1">
                <a:off x="-1476835" y="2842252"/>
                <a:ext cx="1781686" cy="2069408"/>
              </a:xfrm>
              <a:custGeom>
                <a:rect b="b" l="l" r="r" t="t"/>
                <a:pathLst>
                  <a:path extrusionOk="0" h="36664" w="31565">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8"/>
              <p:cNvSpPr/>
              <p:nvPr/>
            </p:nvSpPr>
            <p:spPr>
              <a:xfrm flipH="1">
                <a:off x="-1465038" y="2842252"/>
                <a:ext cx="1769889" cy="2069408"/>
              </a:xfrm>
              <a:custGeom>
                <a:rect b="b" l="l" r="r" t="t"/>
                <a:pathLst>
                  <a:path extrusionOk="0" h="36664" w="31356">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1183832" y="2942783"/>
                <a:ext cx="1396619" cy="1732107"/>
              </a:xfrm>
              <a:custGeom>
                <a:rect b="b" l="l" r="r" t="t"/>
                <a:pathLst>
                  <a:path extrusionOk="0" h="30688" w="24743">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p:nvPr/>
            </p:nvSpPr>
            <p:spPr>
              <a:xfrm flipH="1">
                <a:off x="1367378" y="4464587"/>
                <a:ext cx="633764" cy="1084035"/>
              </a:xfrm>
              <a:custGeom>
                <a:rect b="b" l="l" r="r" t="t"/>
                <a:pathLst>
                  <a:path extrusionOk="0" h="19206" w="11228">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flipH="1">
                <a:off x="1157665" y="4354403"/>
                <a:ext cx="305142" cy="1231180"/>
              </a:xfrm>
              <a:custGeom>
                <a:rect b="b" l="l" r="r" t="t"/>
                <a:pathLst>
                  <a:path extrusionOk="0" h="21813" w="5406">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flipH="1">
                <a:off x="1335103" y="4952569"/>
                <a:ext cx="968483" cy="801032"/>
              </a:xfrm>
              <a:custGeom>
                <a:rect b="b" l="l" r="r" t="t"/>
                <a:pathLst>
                  <a:path extrusionOk="0" h="14192" w="17158">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flipH="1">
                <a:off x="1434552" y="5084372"/>
                <a:ext cx="694274" cy="600718"/>
              </a:xfrm>
              <a:custGeom>
                <a:rect b="b" l="l" r="r" t="t"/>
                <a:pathLst>
                  <a:path extrusionOk="0" h="10643" w="1230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p:nvPr/>
            </p:nvSpPr>
            <p:spPr>
              <a:xfrm flipH="1">
                <a:off x="1409030" y="4605478"/>
                <a:ext cx="463752" cy="856458"/>
              </a:xfrm>
              <a:custGeom>
                <a:rect b="b" l="l" r="r" t="t"/>
                <a:pathLst>
                  <a:path extrusionOk="0" h="15174" w="8216">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
              <p:cNvSpPr/>
              <p:nvPr/>
            </p:nvSpPr>
            <p:spPr>
              <a:xfrm flipH="1">
                <a:off x="1245714" y="4550612"/>
                <a:ext cx="81337" cy="942928"/>
              </a:xfrm>
              <a:custGeom>
                <a:rect b="b" l="l" r="r" t="t"/>
                <a:pathLst>
                  <a:path extrusionOk="0" h="16706" w="1441">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p:nvPr/>
            </p:nvSpPr>
            <p:spPr>
              <a:xfrm flipH="1">
                <a:off x="-398809" y="3406098"/>
                <a:ext cx="1772260" cy="2103894"/>
              </a:xfrm>
              <a:custGeom>
                <a:rect b="b" l="l" r="r" t="t"/>
                <a:pathLst>
                  <a:path extrusionOk="0" h="37275" w="31398">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flipH="1">
                <a:off x="-279928" y="4633307"/>
                <a:ext cx="338106" cy="516167"/>
              </a:xfrm>
              <a:custGeom>
                <a:rect b="b" l="l" r="r" t="t"/>
                <a:pathLst>
                  <a:path extrusionOk="0" h="9145" w="599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p:nvPr/>
            </p:nvSpPr>
            <p:spPr>
              <a:xfrm flipH="1">
                <a:off x="-12430" y="4423607"/>
                <a:ext cx="203710" cy="547774"/>
              </a:xfrm>
              <a:custGeom>
                <a:rect b="b" l="l" r="r" t="t"/>
                <a:pathLst>
                  <a:path extrusionOk="0" h="9705" w="3609">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p:nvPr/>
            </p:nvSpPr>
            <p:spPr>
              <a:xfrm flipH="1">
                <a:off x="232884" y="4298972"/>
                <a:ext cx="70613" cy="391485"/>
              </a:xfrm>
              <a:custGeom>
                <a:rect b="b" l="l" r="r" t="t"/>
                <a:pathLst>
                  <a:path extrusionOk="0" h="6936" w="1251">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p:cNvSpPr/>
              <p:nvPr/>
            </p:nvSpPr>
            <p:spPr>
              <a:xfrm flipH="1">
                <a:off x="405611" y="3937713"/>
                <a:ext cx="39003" cy="433478"/>
              </a:xfrm>
              <a:custGeom>
                <a:rect b="b" l="l" r="r" t="t"/>
                <a:pathLst>
                  <a:path extrusionOk="0" h="7680" w="691">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flipH="1">
                <a:off x="546051" y="3873872"/>
                <a:ext cx="34996" cy="294404"/>
              </a:xfrm>
              <a:custGeom>
                <a:rect b="b" l="l" r="r" t="t"/>
                <a:pathLst>
                  <a:path extrusionOk="0" h="5216" w="62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p:nvPr/>
            </p:nvSpPr>
            <p:spPr>
              <a:xfrm flipH="1">
                <a:off x="690557" y="3748165"/>
                <a:ext cx="77330" cy="258112"/>
              </a:xfrm>
              <a:custGeom>
                <a:rect b="b" l="l" r="r" t="t"/>
                <a:pathLst>
                  <a:path extrusionOk="0" h="4573" w="137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flipH="1">
                <a:off x="894893" y="3546537"/>
                <a:ext cx="14168" cy="199016"/>
              </a:xfrm>
              <a:custGeom>
                <a:rect b="b" l="l" r="r" t="t"/>
                <a:pathLst>
                  <a:path extrusionOk="0" h="3526" w="251">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flipH="1">
                <a:off x="942599" y="3689686"/>
                <a:ext cx="221829" cy="108934"/>
              </a:xfrm>
              <a:custGeom>
                <a:rect b="b" l="l" r="r" t="t"/>
                <a:pathLst>
                  <a:path extrusionOk="0" h="1930" w="393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flipH="1">
                <a:off x="700670" y="3926029"/>
                <a:ext cx="325293" cy="176383"/>
              </a:xfrm>
              <a:custGeom>
                <a:rect b="b" l="l" r="r" t="t"/>
                <a:pathLst>
                  <a:path extrusionOk="0" h="3125" w="5763">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flipH="1">
                <a:off x="570958" y="4177048"/>
                <a:ext cx="421418" cy="176721"/>
              </a:xfrm>
              <a:custGeom>
                <a:rect b="b" l="l" r="r" t="t"/>
                <a:pathLst>
                  <a:path extrusionOk="0" h="3131" w="7466">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flipH="1">
                <a:off x="458685" y="4439751"/>
                <a:ext cx="407984" cy="240614"/>
              </a:xfrm>
              <a:custGeom>
                <a:rect b="b" l="l" r="r" t="t"/>
                <a:pathLst>
                  <a:path extrusionOk="0" h="4263" w="7228">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flipH="1">
                <a:off x="320959" y="4712614"/>
                <a:ext cx="545710" cy="221819"/>
              </a:xfrm>
              <a:custGeom>
                <a:rect b="b" l="l" r="r" t="t"/>
                <a:pathLst>
                  <a:path extrusionOk="0" h="3930" w="9668">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flipH="1">
                <a:off x="290702" y="5051012"/>
                <a:ext cx="498014" cy="44702"/>
              </a:xfrm>
              <a:custGeom>
                <a:rect b="b" l="l" r="r" t="t"/>
                <a:pathLst>
                  <a:path extrusionOk="0" h="792" w="8823">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flipH="1">
                <a:off x="133444" y="5284081"/>
                <a:ext cx="610904" cy="110740"/>
              </a:xfrm>
              <a:custGeom>
                <a:rect b="b" l="l" r="r" t="t"/>
                <a:pathLst>
                  <a:path extrusionOk="0" h="1962" w="10823">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flipH="1">
                <a:off x="-633387" y="4872471"/>
                <a:ext cx="664696" cy="611724"/>
              </a:xfrm>
              <a:custGeom>
                <a:rect b="b" l="l" r="r" t="t"/>
                <a:pathLst>
                  <a:path extrusionOk="0" h="10838" w="11776">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p:nvPr/>
            </p:nvSpPr>
            <p:spPr>
              <a:xfrm flipH="1">
                <a:off x="-339708" y="5320997"/>
                <a:ext cx="258800" cy="124230"/>
              </a:xfrm>
              <a:custGeom>
                <a:rect b="b" l="l" r="r" t="t"/>
                <a:pathLst>
                  <a:path extrusionOk="0" h="2201" w="4585">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flipH="1">
                <a:off x="-365280" y="5071898"/>
                <a:ext cx="237295" cy="302024"/>
              </a:xfrm>
              <a:custGeom>
                <a:rect b="b" l="l" r="r" t="t"/>
                <a:pathLst>
                  <a:path extrusionOk="0" h="5351" w="4204">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
              <p:cNvSpPr/>
              <p:nvPr/>
            </p:nvSpPr>
            <p:spPr>
              <a:xfrm flipH="1">
                <a:off x="-413661" y="5009637"/>
                <a:ext cx="65250" cy="382454"/>
              </a:xfrm>
              <a:custGeom>
                <a:rect b="b" l="l" r="r" t="t"/>
                <a:pathLst>
                  <a:path extrusionOk="0" h="6776" w="1156">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p:nvPr/>
            </p:nvSpPr>
            <p:spPr>
              <a:xfrm flipH="1">
                <a:off x="-546029" y="5248350"/>
                <a:ext cx="81337" cy="108821"/>
              </a:xfrm>
              <a:custGeom>
                <a:rect b="b" l="l" r="r" t="t"/>
                <a:pathLst>
                  <a:path extrusionOk="0" h="1928" w="1441">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p:nvPr/>
            </p:nvSpPr>
            <p:spPr>
              <a:xfrm flipH="1">
                <a:off x="2622150" y="4186361"/>
                <a:ext cx="903910" cy="1669964"/>
              </a:xfrm>
              <a:custGeom>
                <a:rect b="b" l="l" r="r" t="t"/>
                <a:pathLst>
                  <a:path extrusionOk="0" h="29587" w="16014">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p:nvPr/>
            </p:nvSpPr>
            <p:spPr>
              <a:xfrm flipH="1">
                <a:off x="2720248" y="4385957"/>
                <a:ext cx="705675" cy="1227850"/>
              </a:xfrm>
              <a:custGeom>
                <a:rect b="b" l="l" r="r" t="t"/>
                <a:pathLst>
                  <a:path extrusionOk="0" h="21754" w="12502">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flipH="1">
                <a:off x="3111355" y="4104965"/>
                <a:ext cx="309544" cy="320481"/>
              </a:xfrm>
              <a:custGeom>
                <a:rect b="b" l="l" r="r" t="t"/>
                <a:pathLst>
                  <a:path extrusionOk="0" h="5678" w="5484">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flipH="1">
                <a:off x="98495" y="2387855"/>
                <a:ext cx="379762" cy="315288"/>
              </a:xfrm>
              <a:custGeom>
                <a:rect b="b" l="l" r="r" t="t"/>
                <a:pathLst>
                  <a:path extrusionOk="0" h="5586" w="6728">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flipH="1">
                <a:off x="2347227" y="2367930"/>
                <a:ext cx="209072" cy="237905"/>
              </a:xfrm>
              <a:custGeom>
                <a:rect b="b" l="l" r="r" t="t"/>
                <a:pathLst>
                  <a:path extrusionOk="0" h="4215" w="3704">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flipH="1">
                <a:off x="4681991" y="5176098"/>
                <a:ext cx="211782" cy="198565"/>
              </a:xfrm>
              <a:custGeom>
                <a:rect b="b" l="l" r="r" t="t"/>
                <a:pathLst>
                  <a:path extrusionOk="0" h="3518" w="3752">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18"/>
            <p:cNvSpPr/>
            <p:nvPr/>
          </p:nvSpPr>
          <p:spPr>
            <a:xfrm flipH="1">
              <a:off x="3567724" y="4780463"/>
              <a:ext cx="155280" cy="363659"/>
            </a:xfrm>
            <a:custGeom>
              <a:rect b="b" l="l" r="r" t="t"/>
              <a:pathLst>
                <a:path extrusionOk="0" h="6443" w="2751">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flipH="1">
              <a:off x="3865540" y="4551685"/>
              <a:ext cx="188809" cy="394138"/>
            </a:xfrm>
            <a:custGeom>
              <a:rect b="b" l="l" r="r" t="t"/>
              <a:pathLst>
                <a:path extrusionOk="0" h="6983" w="3345">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flipH="1">
              <a:off x="4085173" y="4564441"/>
              <a:ext cx="121695" cy="271827"/>
            </a:xfrm>
            <a:custGeom>
              <a:rect b="b" l="l" r="r" t="t"/>
              <a:pathLst>
                <a:path extrusionOk="0" h="4816" w="2156">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flipH="1">
              <a:off x="4265298" y="4554676"/>
              <a:ext cx="179495" cy="196251"/>
            </a:xfrm>
            <a:custGeom>
              <a:rect b="b" l="l" r="r" t="t"/>
              <a:pathLst>
                <a:path extrusionOk="0" h="3477" w="318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flipH="1">
              <a:off x="4577842" y="4452225"/>
              <a:ext cx="98835" cy="177060"/>
            </a:xfrm>
            <a:custGeom>
              <a:rect b="b" l="l" r="r" t="t"/>
              <a:pathLst>
                <a:path extrusionOk="0" h="3137" w="1751">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flipH="1">
              <a:off x="4584565" y="4688794"/>
              <a:ext cx="245987" cy="21166"/>
            </a:xfrm>
            <a:custGeom>
              <a:rect b="b" l="l" r="r" t="t"/>
              <a:pathLst>
                <a:path extrusionOk="0" h="375" w="4358">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flipH="1">
              <a:off x="4226356" y="4826129"/>
              <a:ext cx="368304" cy="23649"/>
            </a:xfrm>
            <a:custGeom>
              <a:rect b="b" l="l" r="r" t="t"/>
              <a:pathLst>
                <a:path extrusionOk="0" h="419" w="6525">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flipH="1">
              <a:off x="3989112" y="4986494"/>
              <a:ext cx="450996" cy="66207"/>
            </a:xfrm>
            <a:custGeom>
              <a:rect b="b" l="l" r="r" t="t"/>
              <a:pathLst>
                <a:path extrusionOk="0" h="1173" w="799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p:nvPr/>
          </p:nvSpPr>
          <p:spPr>
            <a:xfrm flipH="1">
              <a:off x="3729005" y="5208442"/>
              <a:ext cx="472501" cy="39848"/>
            </a:xfrm>
            <a:custGeom>
              <a:rect b="b" l="l" r="r" t="t"/>
              <a:pathLst>
                <a:path extrusionOk="0" h="706" w="8371">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p:nvPr/>
          </p:nvSpPr>
          <p:spPr>
            <a:xfrm flipH="1">
              <a:off x="3485722" y="5372307"/>
              <a:ext cx="583416" cy="82970"/>
            </a:xfrm>
            <a:custGeom>
              <a:rect b="b" l="l" r="r" t="t"/>
              <a:pathLst>
                <a:path extrusionOk="0" h="1470" w="10336">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flipH="1">
              <a:off x="3380218" y="5498635"/>
              <a:ext cx="453705" cy="214707"/>
            </a:xfrm>
            <a:custGeom>
              <a:rect b="b" l="l" r="r" t="t"/>
              <a:pathLst>
                <a:path extrusionOk="0" h="3804" w="8038">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 name="Google Shape;313;p18"/>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8_1_1">
    <p:spTree>
      <p:nvGrpSpPr>
        <p:cNvPr id="315" name="Shape 315"/>
        <p:cNvGrpSpPr/>
        <p:nvPr/>
      </p:nvGrpSpPr>
      <p:grpSpPr>
        <a:xfrm>
          <a:off x="0" y="0"/>
          <a:ext cx="0" cy="0"/>
          <a:chOff x="0" y="0"/>
          <a:chExt cx="0" cy="0"/>
        </a:xfrm>
      </p:grpSpPr>
      <p:sp>
        <p:nvSpPr>
          <p:cNvPr id="316" name="Google Shape;316;p19"/>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7" name="Google Shape;317;p19"/>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txBox="1"/>
          <p:nvPr>
            <p:ph idx="1" type="subTitle"/>
          </p:nvPr>
        </p:nvSpPr>
        <p:spPr>
          <a:xfrm>
            <a:off x="904875" y="1905000"/>
            <a:ext cx="1952700" cy="485700"/>
          </a:xfrm>
          <a:prstGeom prst="rect">
            <a:avLst/>
          </a:prstGeom>
        </p:spPr>
        <p:txBody>
          <a:bodyPr anchorCtr="0" anchor="t" bIns="91425" lIns="91425" spcFirstLastPara="1" rIns="91425" wrap="square" tIns="91425">
            <a:noAutofit/>
          </a:bodyPr>
          <a:lstStyle>
            <a:lvl1pPr lv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319" name="Google Shape;319;p19"/>
          <p:cNvSpPr txBox="1"/>
          <p:nvPr>
            <p:ph idx="2" type="subTitle"/>
          </p:nvPr>
        </p:nvSpPr>
        <p:spPr>
          <a:xfrm>
            <a:off x="904875" y="2190750"/>
            <a:ext cx="18384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0" name="Google Shape;320;p19"/>
          <p:cNvSpPr txBox="1"/>
          <p:nvPr>
            <p:ph idx="3" type="subTitle"/>
          </p:nvPr>
        </p:nvSpPr>
        <p:spPr>
          <a:xfrm>
            <a:off x="904875" y="3276600"/>
            <a:ext cx="19527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1" name="Google Shape;321;p19"/>
          <p:cNvSpPr txBox="1"/>
          <p:nvPr>
            <p:ph idx="4" type="subTitle"/>
          </p:nvPr>
        </p:nvSpPr>
        <p:spPr>
          <a:xfrm>
            <a:off x="904875" y="3562350"/>
            <a:ext cx="18384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2" name="Google Shape;322;p19"/>
          <p:cNvSpPr txBox="1"/>
          <p:nvPr>
            <p:ph idx="5" type="subTitle"/>
          </p:nvPr>
        </p:nvSpPr>
        <p:spPr>
          <a:xfrm>
            <a:off x="3114675" y="1905000"/>
            <a:ext cx="19527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3" name="Google Shape;323;p19"/>
          <p:cNvSpPr txBox="1"/>
          <p:nvPr>
            <p:ph idx="6" type="subTitle"/>
          </p:nvPr>
        </p:nvSpPr>
        <p:spPr>
          <a:xfrm>
            <a:off x="3114675" y="2190750"/>
            <a:ext cx="18384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4" name="Google Shape;324;p19"/>
          <p:cNvSpPr txBox="1"/>
          <p:nvPr>
            <p:ph idx="7" type="subTitle"/>
          </p:nvPr>
        </p:nvSpPr>
        <p:spPr>
          <a:xfrm>
            <a:off x="3114675" y="3276600"/>
            <a:ext cx="19527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25" name="Google Shape;325;p19"/>
          <p:cNvSpPr txBox="1"/>
          <p:nvPr>
            <p:ph idx="8" type="subTitle"/>
          </p:nvPr>
        </p:nvSpPr>
        <p:spPr>
          <a:xfrm>
            <a:off x="3114675" y="3562350"/>
            <a:ext cx="1838400" cy="485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CUSTOM_7">
    <p:spTree>
      <p:nvGrpSpPr>
        <p:cNvPr id="326" name="Shape 326"/>
        <p:cNvGrpSpPr/>
        <p:nvPr/>
      </p:nvGrpSpPr>
      <p:grpSpPr>
        <a:xfrm>
          <a:off x="0" y="0"/>
          <a:ext cx="0" cy="0"/>
          <a:chOff x="0" y="0"/>
          <a:chExt cx="0" cy="0"/>
        </a:xfrm>
      </p:grpSpPr>
      <p:sp>
        <p:nvSpPr>
          <p:cNvPr id="327" name="Google Shape;327;p20"/>
          <p:cNvSpPr txBox="1"/>
          <p:nvPr>
            <p:ph idx="1" type="subTitle"/>
          </p:nvPr>
        </p:nvSpPr>
        <p:spPr>
          <a:xfrm>
            <a:off x="720100" y="1533675"/>
            <a:ext cx="3857700" cy="32001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328" name="Google Shape;328;p20"/>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0"/>
          <p:cNvSpPr/>
          <p:nvPr/>
        </p:nvSpPr>
        <p:spPr>
          <a:xfrm rot="10800000">
            <a:off x="4422789" y="3248945"/>
            <a:ext cx="4778759" cy="1951755"/>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grpSp>
        <p:nvGrpSpPr>
          <p:cNvPr id="15" name="Google Shape;15;p3"/>
          <p:cNvGrpSpPr/>
          <p:nvPr/>
        </p:nvGrpSpPr>
        <p:grpSpPr>
          <a:xfrm>
            <a:off x="3581382" y="-968401"/>
            <a:ext cx="7534148" cy="8142117"/>
            <a:chOff x="3329550" y="-80475"/>
            <a:chExt cx="4897392" cy="5292587"/>
          </a:xfrm>
        </p:grpSpPr>
        <p:sp>
          <p:nvSpPr>
            <p:cNvPr id="16" name="Google Shape;16;p3"/>
            <p:cNvSpPr/>
            <p:nvPr/>
          </p:nvSpPr>
          <p:spPr>
            <a:xfrm>
              <a:off x="3401850" y="-79030"/>
              <a:ext cx="3039479" cy="5291142"/>
            </a:xfrm>
            <a:custGeom>
              <a:rect b="b" l="l" r="r" t="t"/>
              <a:pathLst>
                <a:path extrusionOk="0" h="183037" w="105145">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4912829" y="1595279"/>
              <a:ext cx="802993" cy="1182548"/>
            </a:xfrm>
            <a:custGeom>
              <a:rect b="b" l="l" r="r" t="t"/>
              <a:pathLst>
                <a:path extrusionOk="0" h="40908" w="27778">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4940032" y="1595279"/>
              <a:ext cx="723497" cy="1174049"/>
            </a:xfrm>
            <a:custGeom>
              <a:rect b="b" l="l" r="r" t="t"/>
              <a:pathLst>
                <a:path extrusionOk="0" h="40614" w="25028">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5013690" y="1973196"/>
              <a:ext cx="176249" cy="38245"/>
            </a:xfrm>
            <a:custGeom>
              <a:rect b="b" l="l" r="r" t="t"/>
              <a:pathLst>
                <a:path extrusionOk="0" h="1323" w="6097">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5144818" y="2187984"/>
              <a:ext cx="176249" cy="38245"/>
            </a:xfrm>
            <a:custGeom>
              <a:rect b="b" l="l" r="r" t="t"/>
              <a:pathLst>
                <a:path extrusionOk="0" h="1323" w="6097">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5275599" y="2402744"/>
              <a:ext cx="176596" cy="38245"/>
            </a:xfrm>
            <a:custGeom>
              <a:rect b="b" l="l" r="r" t="t"/>
              <a:pathLst>
                <a:path extrusionOk="0" h="1323" w="6109">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5196101" y="1833482"/>
              <a:ext cx="46830" cy="175208"/>
            </a:xfrm>
            <a:custGeom>
              <a:rect b="b" l="l" r="r" t="t"/>
              <a:pathLst>
                <a:path extrusionOk="0" h="6061" w="162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5326882" y="2048242"/>
              <a:ext cx="46859" cy="175208"/>
            </a:xfrm>
            <a:custGeom>
              <a:rect b="b" l="l" r="r" t="t"/>
              <a:pathLst>
                <a:path extrusionOk="0" h="6061" w="1621">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5458039" y="2263030"/>
              <a:ext cx="46830" cy="174861"/>
            </a:xfrm>
            <a:custGeom>
              <a:rect b="b" l="l" r="r" t="t"/>
              <a:pathLst>
                <a:path extrusionOk="0" h="6049" w="162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3329550" y="-40986"/>
              <a:ext cx="2252010" cy="4605167"/>
            </a:xfrm>
            <a:custGeom>
              <a:rect b="b" l="l" r="r" t="t"/>
              <a:pathLst>
                <a:path extrusionOk="0" fill="none" h="159307" w="77904">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4959631" y="2450558"/>
              <a:ext cx="520769" cy="231954"/>
            </a:xfrm>
            <a:custGeom>
              <a:rect b="b" l="l" r="r" t="t"/>
              <a:pathLst>
                <a:path extrusionOk="0" h="8024" w="18015">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4959631" y="2456455"/>
              <a:ext cx="507702" cy="209290"/>
            </a:xfrm>
            <a:custGeom>
              <a:rect b="b" l="l" r="r" t="t"/>
              <a:pathLst>
                <a:path extrusionOk="0" h="7240" w="17563">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5072200" y="2531819"/>
              <a:ext cx="65765" cy="29283"/>
            </a:xfrm>
            <a:custGeom>
              <a:rect b="b" l="l" r="r" t="t"/>
              <a:pathLst>
                <a:path extrusionOk="0" h="1013" w="2275">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5164765" y="2570036"/>
              <a:ext cx="65793" cy="29283"/>
            </a:xfrm>
            <a:custGeom>
              <a:rect b="b" l="l" r="r" t="t"/>
              <a:pathLst>
                <a:path extrusionOk="0" h="1013" w="2276">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5257011" y="2608571"/>
              <a:ext cx="66111" cy="29630"/>
            </a:xfrm>
            <a:custGeom>
              <a:rect b="b" l="l" r="r" t="t"/>
              <a:pathLst>
                <a:path extrusionOk="0" h="1025" w="2287">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5113163" y="2462642"/>
              <a:ext cx="26161" cy="67499"/>
            </a:xfrm>
            <a:custGeom>
              <a:rect b="b" l="l" r="r" t="t"/>
              <a:pathLst>
                <a:path extrusionOk="0" h="2335" w="905">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5205381" y="2500858"/>
              <a:ext cx="26537" cy="67470"/>
            </a:xfrm>
            <a:custGeom>
              <a:rect b="b" l="l" r="r" t="t"/>
              <a:pathLst>
                <a:path extrusionOk="0" h="2334" w="918">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97974" y="2539046"/>
              <a:ext cx="26190" cy="67499"/>
            </a:xfrm>
            <a:custGeom>
              <a:rect b="b" l="l" r="r" t="t"/>
              <a:pathLst>
                <a:path extrusionOk="0" h="2335" w="906">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3486175" y="-80475"/>
              <a:ext cx="4740743" cy="4761557"/>
            </a:xfrm>
            <a:custGeom>
              <a:rect b="b" l="l" r="r" t="t"/>
              <a:pathLst>
                <a:path extrusionOk="0" h="164717" w="163997">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968387" y="1307439"/>
              <a:ext cx="632352" cy="743241"/>
            </a:xfrm>
            <a:custGeom>
              <a:rect b="b" l="l" r="r" t="t"/>
              <a:pathLst>
                <a:path extrusionOk="0" h="25711" w="21875">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5709628" y="1615254"/>
              <a:ext cx="1243196" cy="1079146"/>
            </a:xfrm>
            <a:custGeom>
              <a:rect b="b" l="l" r="r" t="t"/>
              <a:pathLst>
                <a:path extrusionOk="0" h="37331" w="43006">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499122" y="2584461"/>
              <a:ext cx="956838" cy="1348882"/>
            </a:xfrm>
            <a:custGeom>
              <a:rect b="b" l="l" r="r" t="t"/>
              <a:pathLst>
                <a:path extrusionOk="0" h="46662" w="3310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5002676" y="3027364"/>
              <a:ext cx="883876" cy="278148"/>
            </a:xfrm>
            <a:custGeom>
              <a:rect b="b" l="l" r="r" t="t"/>
              <a:pathLst>
                <a:path extrusionOk="0" h="9622" w="30576">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5002676" y="3139326"/>
              <a:ext cx="874221" cy="46136"/>
            </a:xfrm>
            <a:custGeom>
              <a:rect b="b" l="l" r="r" t="t"/>
              <a:pathLst>
                <a:path extrusionOk="0" h="1596" w="30242">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5236024" y="3172368"/>
              <a:ext cx="74726" cy="86405"/>
            </a:xfrm>
            <a:custGeom>
              <a:rect b="b" l="l" r="r" t="t"/>
              <a:pathLst>
                <a:path extrusionOk="0" h="2989" w="2585">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5395395" y="3165141"/>
              <a:ext cx="74697" cy="86405"/>
            </a:xfrm>
            <a:custGeom>
              <a:rect b="b" l="l" r="r" t="t"/>
              <a:pathLst>
                <a:path extrusionOk="0" h="2989" w="2584">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5554738" y="3157220"/>
              <a:ext cx="75073" cy="86751"/>
            </a:xfrm>
            <a:custGeom>
              <a:rect b="b" l="l" r="r" t="t"/>
              <a:pathLst>
                <a:path extrusionOk="0" h="3001" w="2597">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5227756" y="3089055"/>
              <a:ext cx="83658" cy="79207"/>
            </a:xfrm>
            <a:custGeom>
              <a:rect b="b" l="l" r="r" t="t"/>
              <a:pathLst>
                <a:path extrusionOk="0" h="2740" w="2894">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387127" y="3081163"/>
              <a:ext cx="83311" cy="79178"/>
            </a:xfrm>
            <a:custGeom>
              <a:rect b="b" l="l" r="r" t="t"/>
              <a:pathLst>
                <a:path extrusionOk="0" h="2739" w="2882">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5546817" y="3073589"/>
              <a:ext cx="83340" cy="79178"/>
            </a:xfrm>
            <a:custGeom>
              <a:rect b="b" l="l" r="r" t="t"/>
              <a:pathLst>
                <a:path extrusionOk="0" h="2739" w="2883">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4397567" y="3205410"/>
              <a:ext cx="342496" cy="873932"/>
            </a:xfrm>
            <a:custGeom>
              <a:rect b="b" l="l" r="r" t="t"/>
              <a:pathLst>
                <a:path extrusionOk="0" h="30232" w="11848">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4553152" y="3205410"/>
              <a:ext cx="78166" cy="871821"/>
            </a:xfrm>
            <a:custGeom>
              <a:rect b="b" l="l" r="r" t="t"/>
              <a:pathLst>
                <a:path extrusionOk="0" h="30159" w="2704">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4525284" y="3425691"/>
              <a:ext cx="75391" cy="86058"/>
            </a:xfrm>
            <a:custGeom>
              <a:rect b="b" l="l" r="r" t="t"/>
              <a:pathLst>
                <a:path extrusionOk="0" h="2977" w="2608">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4510830" y="3584687"/>
              <a:ext cx="75044" cy="86087"/>
            </a:xfrm>
            <a:custGeom>
              <a:rect b="b" l="l" r="r" t="t"/>
              <a:pathLst>
                <a:path extrusionOk="0" h="2978" w="2596">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4496029" y="3743711"/>
              <a:ext cx="75391" cy="86087"/>
            </a:xfrm>
            <a:custGeom>
              <a:rect b="b" l="l" r="r" t="t"/>
              <a:pathLst>
                <a:path extrusionOk="0" h="2978" w="2608">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4604435" y="3441186"/>
              <a:ext cx="90885" cy="71257"/>
            </a:xfrm>
            <a:custGeom>
              <a:rect b="b" l="l" r="r" t="t"/>
              <a:pathLst>
                <a:path extrusionOk="0" h="2465" w="3144">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4589287" y="3600528"/>
              <a:ext cx="90885" cy="70939"/>
            </a:xfrm>
            <a:custGeom>
              <a:rect b="b" l="l" r="r" t="t"/>
              <a:pathLst>
                <a:path extrusionOk="0" h="2454" w="3144">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4574833" y="3759206"/>
              <a:ext cx="90885" cy="70939"/>
            </a:xfrm>
            <a:custGeom>
              <a:rect b="b" l="l" r="r" t="t"/>
              <a:pathLst>
                <a:path extrusionOk="0" h="2454" w="3144">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5346164" y="2572782"/>
              <a:ext cx="911425" cy="766858"/>
            </a:xfrm>
            <a:custGeom>
              <a:rect b="b" l="l" r="r" t="t"/>
              <a:pathLst>
                <a:path extrusionOk="0" h="26528" w="31529">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3871320" y="3163753"/>
              <a:ext cx="802993" cy="1182750"/>
            </a:xfrm>
            <a:custGeom>
              <a:rect b="b" l="l" r="r" t="t"/>
              <a:pathLst>
                <a:path extrusionOk="0" h="40915" w="27778">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3898494" y="3164100"/>
              <a:ext cx="723497" cy="1174367"/>
            </a:xfrm>
            <a:custGeom>
              <a:rect b="b" l="l" r="r" t="t"/>
              <a:pathLst>
                <a:path extrusionOk="0" h="40625" w="25028">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3972153" y="3542018"/>
              <a:ext cx="176249" cy="38245"/>
            </a:xfrm>
            <a:custGeom>
              <a:rect b="b" l="l" r="r" t="t"/>
              <a:pathLst>
                <a:path extrusionOk="0" h="1323" w="6097">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4103310" y="3756806"/>
              <a:ext cx="176249" cy="38216"/>
            </a:xfrm>
            <a:custGeom>
              <a:rect b="b" l="l" r="r" t="t"/>
              <a:pathLst>
                <a:path extrusionOk="0" h="1322" w="6097">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4234091" y="3971913"/>
              <a:ext cx="176249" cy="38245"/>
            </a:xfrm>
            <a:custGeom>
              <a:rect b="b" l="l" r="r" t="t"/>
              <a:pathLst>
                <a:path extrusionOk="0" h="1323" w="6097">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4154593" y="3402275"/>
              <a:ext cx="46830" cy="174861"/>
            </a:xfrm>
            <a:custGeom>
              <a:rect b="b" l="l" r="r" t="t"/>
              <a:pathLst>
                <a:path extrusionOk="0" h="6049" w="162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285374" y="3616717"/>
              <a:ext cx="46830" cy="175208"/>
            </a:xfrm>
            <a:custGeom>
              <a:rect b="b" l="l" r="r" t="t"/>
              <a:pathLst>
                <a:path extrusionOk="0" h="6061" w="162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416502" y="3831823"/>
              <a:ext cx="46830" cy="175208"/>
            </a:xfrm>
            <a:custGeom>
              <a:rect b="b" l="l" r="r" t="t"/>
              <a:pathLst>
                <a:path extrusionOk="0" h="6061" w="162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6244143" y="2172865"/>
              <a:ext cx="560719" cy="926919"/>
            </a:xfrm>
            <a:custGeom>
              <a:rect b="b" l="l" r="r" t="t"/>
              <a:pathLst>
                <a:path extrusionOk="0" h="32065" w="19397">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6285800" y="2197958"/>
              <a:ext cx="479807" cy="907638"/>
            </a:xfrm>
            <a:custGeom>
              <a:rect b="b" l="l" r="r" t="t"/>
              <a:pathLst>
                <a:path extrusionOk="0" h="31398" w="16598">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5828384" y="1928504"/>
              <a:ext cx="639174" cy="1288754"/>
            </a:xfrm>
            <a:custGeom>
              <a:rect b="b" l="l" r="r" t="t"/>
              <a:pathLst>
                <a:path extrusionOk="0" h="44582" w="22111">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5905482" y="1961170"/>
              <a:ext cx="436792" cy="1265917"/>
            </a:xfrm>
            <a:custGeom>
              <a:rect b="b" l="l" r="r" t="t"/>
              <a:pathLst>
                <a:path extrusionOk="0" h="43792" w="1511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349406" y="648100"/>
              <a:ext cx="3877536" cy="4033145"/>
            </a:xfrm>
            <a:custGeom>
              <a:rect b="b" l="l" r="r" t="t"/>
              <a:pathLst>
                <a:path extrusionOk="0" h="139519" w="134136">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018637" y="157266"/>
              <a:ext cx="2162830" cy="1096259"/>
            </a:xfrm>
            <a:custGeom>
              <a:rect b="b" l="l" r="r" t="t"/>
              <a:pathLst>
                <a:path extrusionOk="0" h="37923" w="74819">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4101922" y="573401"/>
              <a:ext cx="307373" cy="31336"/>
            </a:xfrm>
            <a:custGeom>
              <a:rect b="b" l="l" r="r" t="t"/>
              <a:pathLst>
                <a:path extrusionOk="0" h="1084" w="10633">
                  <a:moveTo>
                    <a:pt x="0" y="0"/>
                  </a:moveTo>
                  <a:cubicBezTo>
                    <a:pt x="0" y="381"/>
                    <a:pt x="7394" y="822"/>
                    <a:pt x="10633" y="1084"/>
                  </a:cubicBezTo>
                  <a:cubicBezTo>
                    <a:pt x="7775" y="167"/>
                    <a:pt x="1" y="0"/>
                    <a:pt x="0"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4233050" y="453287"/>
              <a:ext cx="412365" cy="108432"/>
            </a:xfrm>
            <a:custGeom>
              <a:rect b="b" l="l" r="r" t="t"/>
              <a:pathLst>
                <a:path extrusionOk="0" h="3751" w="14265">
                  <a:moveTo>
                    <a:pt x="84" y="0"/>
                  </a:moveTo>
                  <a:cubicBezTo>
                    <a:pt x="1" y="453"/>
                    <a:pt x="10062" y="2500"/>
                    <a:pt x="14264" y="3751"/>
                  </a:cubicBezTo>
                  <a:cubicBezTo>
                    <a:pt x="10514" y="1774"/>
                    <a:pt x="85" y="0"/>
                    <a:pt x="84"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845357" y="179150"/>
              <a:ext cx="426472" cy="427311"/>
            </a:xfrm>
            <a:custGeom>
              <a:rect b="b" l="l" r="r" t="t"/>
              <a:pathLst>
                <a:path extrusionOk="0" h="14782" w="14753">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5139990" y="719127"/>
              <a:ext cx="1247330" cy="940968"/>
            </a:xfrm>
            <a:custGeom>
              <a:rect b="b" l="l" r="r" t="t"/>
              <a:pathLst>
                <a:path extrusionOk="0" h="32551" w="43149">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5652506" y="288076"/>
              <a:ext cx="545658" cy="722572"/>
            </a:xfrm>
            <a:custGeom>
              <a:rect b="b" l="l" r="r" t="t"/>
              <a:pathLst>
                <a:path extrusionOk="0" h="24996" w="18876">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5667307" y="288076"/>
              <a:ext cx="503193" cy="717282"/>
            </a:xfrm>
            <a:custGeom>
              <a:rect b="b" l="l" r="r" t="t"/>
              <a:pathLst>
                <a:path extrusionOk="0" h="24813" w="17407">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5728216" y="524864"/>
              <a:ext cx="113260" cy="17576"/>
            </a:xfrm>
            <a:custGeom>
              <a:rect b="b" l="l" r="r" t="t"/>
              <a:pathLst>
                <a:path extrusionOk="0" h="608" w="3918">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5819422" y="655992"/>
              <a:ext cx="113260" cy="17605"/>
            </a:xfrm>
            <a:custGeom>
              <a:rect b="b" l="l" r="r" t="t"/>
              <a:pathLst>
                <a:path extrusionOk="0" h="609" w="3918">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5910628" y="786801"/>
              <a:ext cx="113260" cy="17576"/>
            </a:xfrm>
            <a:custGeom>
              <a:rect b="b" l="l" r="r" t="t"/>
              <a:pathLst>
                <a:path extrusionOk="0" h="608" w="3918">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5845584" y="427472"/>
              <a:ext cx="22403" cy="112219"/>
            </a:xfrm>
            <a:custGeom>
              <a:rect b="b" l="l" r="r" t="t"/>
              <a:pathLst>
                <a:path extrusionOk="0" h="3882" w="775">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5936790" y="558253"/>
              <a:ext cx="22403" cy="112219"/>
            </a:xfrm>
            <a:custGeom>
              <a:rect b="b" l="l" r="r" t="t"/>
              <a:pathLst>
                <a:path extrusionOk="0" h="3882" w="775">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6027995" y="689381"/>
              <a:ext cx="22403" cy="112595"/>
            </a:xfrm>
            <a:custGeom>
              <a:rect b="b" l="l" r="r" t="t"/>
              <a:pathLst>
                <a:path extrusionOk="0" h="3895" w="775">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210010" y="76728"/>
              <a:ext cx="3411519" cy="4579324"/>
            </a:xfrm>
            <a:custGeom>
              <a:rect b="b" l="l" r="r" t="t"/>
              <a:pathLst>
                <a:path extrusionOk="0" fill="none" h="158413" w="118015">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cap="flat" cmpd="sng" w="19050">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3"/>
          <p:cNvSpPr txBox="1"/>
          <p:nvPr>
            <p:ph type="title"/>
          </p:nvPr>
        </p:nvSpPr>
        <p:spPr>
          <a:xfrm>
            <a:off x="720000" y="2531850"/>
            <a:ext cx="35568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8F9E"/>
              </a:buClr>
              <a:buSzPts val="6000"/>
              <a:buNone/>
              <a:defRPr sz="6000">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3" name="Google Shape;83;p3"/>
          <p:cNvSpPr txBox="1"/>
          <p:nvPr>
            <p:ph hasCustomPrompt="1" idx="2" type="title"/>
          </p:nvPr>
        </p:nvSpPr>
        <p:spPr>
          <a:xfrm>
            <a:off x="477825" y="953725"/>
            <a:ext cx="29337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12000"/>
              <a:buNone/>
              <a:defRPr sz="12000">
                <a:solidFill>
                  <a:srgbClr val="F1A129"/>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5">
    <p:spTree>
      <p:nvGrpSpPr>
        <p:cNvPr id="331" name="Shape 331"/>
        <p:cNvGrpSpPr/>
        <p:nvPr/>
      </p:nvGrpSpPr>
      <p:grpSpPr>
        <a:xfrm>
          <a:off x="0" y="0"/>
          <a:ext cx="0" cy="0"/>
          <a:chOff x="0" y="0"/>
          <a:chExt cx="0" cy="0"/>
        </a:xfrm>
      </p:grpSpPr>
      <p:sp>
        <p:nvSpPr>
          <p:cNvPr id="332" name="Google Shape;332;p21"/>
          <p:cNvSpPr txBox="1"/>
          <p:nvPr>
            <p:ph type="title"/>
          </p:nvPr>
        </p:nvSpPr>
        <p:spPr>
          <a:xfrm flipH="1">
            <a:off x="4495800" y="2531850"/>
            <a:ext cx="40386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08F9E"/>
              </a:buClr>
              <a:buSzPts val="6000"/>
              <a:buNone/>
              <a:defRPr sz="6000">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3" name="Google Shape;333;p21"/>
          <p:cNvSpPr txBox="1"/>
          <p:nvPr>
            <p:ph hasCustomPrompt="1" idx="2" type="title"/>
          </p:nvPr>
        </p:nvSpPr>
        <p:spPr>
          <a:xfrm flipH="1">
            <a:off x="5514831" y="953725"/>
            <a:ext cx="29337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12000"/>
              <a:buNone/>
              <a:defRPr sz="12000">
                <a:solidFill>
                  <a:srgbClr val="F1A129"/>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34" name="Google Shape;334;p21"/>
          <p:cNvGrpSpPr/>
          <p:nvPr/>
        </p:nvGrpSpPr>
        <p:grpSpPr>
          <a:xfrm flipH="1" rot="-7285265">
            <a:off x="-1827114" y="-968566"/>
            <a:ext cx="7534106" cy="8142071"/>
            <a:chOff x="3329550" y="-80475"/>
            <a:chExt cx="4897392" cy="5292587"/>
          </a:xfrm>
        </p:grpSpPr>
        <p:sp>
          <p:nvSpPr>
            <p:cNvPr id="335" name="Google Shape;335;p21"/>
            <p:cNvSpPr/>
            <p:nvPr/>
          </p:nvSpPr>
          <p:spPr>
            <a:xfrm>
              <a:off x="3401850" y="-79030"/>
              <a:ext cx="3039479" cy="5291142"/>
            </a:xfrm>
            <a:custGeom>
              <a:rect b="b" l="l" r="r" t="t"/>
              <a:pathLst>
                <a:path extrusionOk="0" h="183037" w="105145">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1"/>
            <p:cNvSpPr/>
            <p:nvPr/>
          </p:nvSpPr>
          <p:spPr>
            <a:xfrm>
              <a:off x="4912829" y="1595279"/>
              <a:ext cx="802993" cy="1182548"/>
            </a:xfrm>
            <a:custGeom>
              <a:rect b="b" l="l" r="r" t="t"/>
              <a:pathLst>
                <a:path extrusionOk="0" h="40908" w="27778">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1"/>
            <p:cNvSpPr/>
            <p:nvPr/>
          </p:nvSpPr>
          <p:spPr>
            <a:xfrm>
              <a:off x="4940032" y="1595279"/>
              <a:ext cx="723497" cy="1174049"/>
            </a:xfrm>
            <a:custGeom>
              <a:rect b="b" l="l" r="r" t="t"/>
              <a:pathLst>
                <a:path extrusionOk="0" h="40614" w="25028">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1"/>
            <p:cNvSpPr/>
            <p:nvPr/>
          </p:nvSpPr>
          <p:spPr>
            <a:xfrm>
              <a:off x="5013690" y="1973196"/>
              <a:ext cx="176249" cy="38245"/>
            </a:xfrm>
            <a:custGeom>
              <a:rect b="b" l="l" r="r" t="t"/>
              <a:pathLst>
                <a:path extrusionOk="0" h="1323" w="6097">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p:nvPr/>
          </p:nvSpPr>
          <p:spPr>
            <a:xfrm>
              <a:off x="5144818" y="2187984"/>
              <a:ext cx="176249" cy="38245"/>
            </a:xfrm>
            <a:custGeom>
              <a:rect b="b" l="l" r="r" t="t"/>
              <a:pathLst>
                <a:path extrusionOk="0" h="1323" w="6097">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5275599" y="2402744"/>
              <a:ext cx="176596" cy="38245"/>
            </a:xfrm>
            <a:custGeom>
              <a:rect b="b" l="l" r="r" t="t"/>
              <a:pathLst>
                <a:path extrusionOk="0" h="1323" w="6109">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1"/>
            <p:cNvSpPr/>
            <p:nvPr/>
          </p:nvSpPr>
          <p:spPr>
            <a:xfrm>
              <a:off x="5196101" y="1833482"/>
              <a:ext cx="46830" cy="175208"/>
            </a:xfrm>
            <a:custGeom>
              <a:rect b="b" l="l" r="r" t="t"/>
              <a:pathLst>
                <a:path extrusionOk="0" h="6061" w="162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p:nvPr/>
          </p:nvSpPr>
          <p:spPr>
            <a:xfrm>
              <a:off x="5326882" y="2048242"/>
              <a:ext cx="46859" cy="175208"/>
            </a:xfrm>
            <a:custGeom>
              <a:rect b="b" l="l" r="r" t="t"/>
              <a:pathLst>
                <a:path extrusionOk="0" h="6061" w="1621">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p:nvPr/>
          </p:nvSpPr>
          <p:spPr>
            <a:xfrm>
              <a:off x="5458039" y="2263030"/>
              <a:ext cx="46830" cy="174861"/>
            </a:xfrm>
            <a:custGeom>
              <a:rect b="b" l="l" r="r" t="t"/>
              <a:pathLst>
                <a:path extrusionOk="0" h="6049" w="162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1"/>
            <p:cNvSpPr/>
            <p:nvPr/>
          </p:nvSpPr>
          <p:spPr>
            <a:xfrm>
              <a:off x="3329550" y="-40986"/>
              <a:ext cx="2252010" cy="4605167"/>
            </a:xfrm>
            <a:custGeom>
              <a:rect b="b" l="l" r="r" t="t"/>
              <a:pathLst>
                <a:path extrusionOk="0" fill="none" h="159307" w="77904">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1"/>
            <p:cNvSpPr/>
            <p:nvPr/>
          </p:nvSpPr>
          <p:spPr>
            <a:xfrm>
              <a:off x="4959631" y="2450558"/>
              <a:ext cx="520769" cy="231954"/>
            </a:xfrm>
            <a:custGeom>
              <a:rect b="b" l="l" r="r" t="t"/>
              <a:pathLst>
                <a:path extrusionOk="0" h="8024" w="18015">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p:nvPr/>
          </p:nvSpPr>
          <p:spPr>
            <a:xfrm>
              <a:off x="4959631" y="2456455"/>
              <a:ext cx="507702" cy="209290"/>
            </a:xfrm>
            <a:custGeom>
              <a:rect b="b" l="l" r="r" t="t"/>
              <a:pathLst>
                <a:path extrusionOk="0" h="7240" w="17563">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1"/>
            <p:cNvSpPr/>
            <p:nvPr/>
          </p:nvSpPr>
          <p:spPr>
            <a:xfrm>
              <a:off x="5072200" y="2531819"/>
              <a:ext cx="65765" cy="29283"/>
            </a:xfrm>
            <a:custGeom>
              <a:rect b="b" l="l" r="r" t="t"/>
              <a:pathLst>
                <a:path extrusionOk="0" h="1013" w="2275">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
            <p:cNvSpPr/>
            <p:nvPr/>
          </p:nvSpPr>
          <p:spPr>
            <a:xfrm>
              <a:off x="5164765" y="2570036"/>
              <a:ext cx="65793" cy="29283"/>
            </a:xfrm>
            <a:custGeom>
              <a:rect b="b" l="l" r="r" t="t"/>
              <a:pathLst>
                <a:path extrusionOk="0" h="1013" w="2276">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p:nvPr/>
          </p:nvSpPr>
          <p:spPr>
            <a:xfrm>
              <a:off x="5257011" y="2608571"/>
              <a:ext cx="66111" cy="29630"/>
            </a:xfrm>
            <a:custGeom>
              <a:rect b="b" l="l" r="r" t="t"/>
              <a:pathLst>
                <a:path extrusionOk="0" h="1025" w="2287">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
            <p:cNvSpPr/>
            <p:nvPr/>
          </p:nvSpPr>
          <p:spPr>
            <a:xfrm>
              <a:off x="5113163" y="2462642"/>
              <a:ext cx="26161" cy="67499"/>
            </a:xfrm>
            <a:custGeom>
              <a:rect b="b" l="l" r="r" t="t"/>
              <a:pathLst>
                <a:path extrusionOk="0" h="2335" w="905">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
            <p:cNvSpPr/>
            <p:nvPr/>
          </p:nvSpPr>
          <p:spPr>
            <a:xfrm>
              <a:off x="5205381" y="2500858"/>
              <a:ext cx="26537" cy="67470"/>
            </a:xfrm>
            <a:custGeom>
              <a:rect b="b" l="l" r="r" t="t"/>
              <a:pathLst>
                <a:path extrusionOk="0" h="2334" w="918">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p:nvPr/>
          </p:nvSpPr>
          <p:spPr>
            <a:xfrm>
              <a:off x="5297974" y="2539046"/>
              <a:ext cx="26190" cy="67499"/>
            </a:xfrm>
            <a:custGeom>
              <a:rect b="b" l="l" r="r" t="t"/>
              <a:pathLst>
                <a:path extrusionOk="0" h="2335" w="906">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1"/>
            <p:cNvSpPr/>
            <p:nvPr/>
          </p:nvSpPr>
          <p:spPr>
            <a:xfrm>
              <a:off x="3486175" y="-80475"/>
              <a:ext cx="4740743" cy="4761557"/>
            </a:xfrm>
            <a:custGeom>
              <a:rect b="b" l="l" r="r" t="t"/>
              <a:pathLst>
                <a:path extrusionOk="0" h="164717" w="163997">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1"/>
            <p:cNvSpPr/>
            <p:nvPr/>
          </p:nvSpPr>
          <p:spPr>
            <a:xfrm>
              <a:off x="5968387" y="1307439"/>
              <a:ext cx="632352" cy="743241"/>
            </a:xfrm>
            <a:custGeom>
              <a:rect b="b" l="l" r="r" t="t"/>
              <a:pathLst>
                <a:path extrusionOk="0" h="25711" w="21875">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1"/>
            <p:cNvSpPr/>
            <p:nvPr/>
          </p:nvSpPr>
          <p:spPr>
            <a:xfrm>
              <a:off x="5709628" y="1615254"/>
              <a:ext cx="1243196" cy="1079146"/>
            </a:xfrm>
            <a:custGeom>
              <a:rect b="b" l="l" r="r" t="t"/>
              <a:pathLst>
                <a:path extrusionOk="0" h="37331" w="43006">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p:nvPr/>
          </p:nvSpPr>
          <p:spPr>
            <a:xfrm>
              <a:off x="4499122" y="2584461"/>
              <a:ext cx="956838" cy="1348882"/>
            </a:xfrm>
            <a:custGeom>
              <a:rect b="b" l="l" r="r" t="t"/>
              <a:pathLst>
                <a:path extrusionOk="0" h="46662" w="3310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p:nvPr/>
          </p:nvSpPr>
          <p:spPr>
            <a:xfrm>
              <a:off x="5002676" y="3027364"/>
              <a:ext cx="883876" cy="278148"/>
            </a:xfrm>
            <a:custGeom>
              <a:rect b="b" l="l" r="r" t="t"/>
              <a:pathLst>
                <a:path extrusionOk="0" h="9622" w="30576">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1"/>
            <p:cNvSpPr/>
            <p:nvPr/>
          </p:nvSpPr>
          <p:spPr>
            <a:xfrm>
              <a:off x="5002676" y="3139326"/>
              <a:ext cx="874221" cy="46136"/>
            </a:xfrm>
            <a:custGeom>
              <a:rect b="b" l="l" r="r" t="t"/>
              <a:pathLst>
                <a:path extrusionOk="0" h="1596" w="30242">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1"/>
            <p:cNvSpPr/>
            <p:nvPr/>
          </p:nvSpPr>
          <p:spPr>
            <a:xfrm>
              <a:off x="5236024" y="3172368"/>
              <a:ext cx="74726" cy="86405"/>
            </a:xfrm>
            <a:custGeom>
              <a:rect b="b" l="l" r="r" t="t"/>
              <a:pathLst>
                <a:path extrusionOk="0" h="2989" w="2585">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1"/>
            <p:cNvSpPr/>
            <p:nvPr/>
          </p:nvSpPr>
          <p:spPr>
            <a:xfrm>
              <a:off x="5395395" y="3165141"/>
              <a:ext cx="74697" cy="86405"/>
            </a:xfrm>
            <a:custGeom>
              <a:rect b="b" l="l" r="r" t="t"/>
              <a:pathLst>
                <a:path extrusionOk="0" h="2989" w="2584">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p:nvPr/>
          </p:nvSpPr>
          <p:spPr>
            <a:xfrm>
              <a:off x="5554738" y="3157220"/>
              <a:ext cx="75073" cy="86751"/>
            </a:xfrm>
            <a:custGeom>
              <a:rect b="b" l="l" r="r" t="t"/>
              <a:pathLst>
                <a:path extrusionOk="0" h="3001" w="2597">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
            <p:cNvSpPr/>
            <p:nvPr/>
          </p:nvSpPr>
          <p:spPr>
            <a:xfrm>
              <a:off x="5227756" y="3089055"/>
              <a:ext cx="83658" cy="79207"/>
            </a:xfrm>
            <a:custGeom>
              <a:rect b="b" l="l" r="r" t="t"/>
              <a:pathLst>
                <a:path extrusionOk="0" h="2740" w="2894">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1"/>
            <p:cNvSpPr/>
            <p:nvPr/>
          </p:nvSpPr>
          <p:spPr>
            <a:xfrm>
              <a:off x="5387127" y="3081163"/>
              <a:ext cx="83311" cy="79178"/>
            </a:xfrm>
            <a:custGeom>
              <a:rect b="b" l="l" r="r" t="t"/>
              <a:pathLst>
                <a:path extrusionOk="0" h="2739" w="2882">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1"/>
            <p:cNvSpPr/>
            <p:nvPr/>
          </p:nvSpPr>
          <p:spPr>
            <a:xfrm>
              <a:off x="5546817" y="3073589"/>
              <a:ext cx="83340" cy="79178"/>
            </a:xfrm>
            <a:custGeom>
              <a:rect b="b" l="l" r="r" t="t"/>
              <a:pathLst>
                <a:path extrusionOk="0" h="2739" w="2883">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1"/>
            <p:cNvSpPr/>
            <p:nvPr/>
          </p:nvSpPr>
          <p:spPr>
            <a:xfrm>
              <a:off x="4397567" y="3205410"/>
              <a:ext cx="342496" cy="873932"/>
            </a:xfrm>
            <a:custGeom>
              <a:rect b="b" l="l" r="r" t="t"/>
              <a:pathLst>
                <a:path extrusionOk="0" h="30232" w="11848">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p:nvPr/>
          </p:nvSpPr>
          <p:spPr>
            <a:xfrm>
              <a:off x="4553152" y="3205410"/>
              <a:ext cx="78166" cy="871821"/>
            </a:xfrm>
            <a:custGeom>
              <a:rect b="b" l="l" r="r" t="t"/>
              <a:pathLst>
                <a:path extrusionOk="0" h="30159" w="2704">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1"/>
            <p:cNvSpPr/>
            <p:nvPr/>
          </p:nvSpPr>
          <p:spPr>
            <a:xfrm>
              <a:off x="4525284" y="3425691"/>
              <a:ext cx="75391" cy="86058"/>
            </a:xfrm>
            <a:custGeom>
              <a:rect b="b" l="l" r="r" t="t"/>
              <a:pathLst>
                <a:path extrusionOk="0" h="2977" w="2608">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1"/>
            <p:cNvSpPr/>
            <p:nvPr/>
          </p:nvSpPr>
          <p:spPr>
            <a:xfrm>
              <a:off x="4510830" y="3584687"/>
              <a:ext cx="75044" cy="86087"/>
            </a:xfrm>
            <a:custGeom>
              <a:rect b="b" l="l" r="r" t="t"/>
              <a:pathLst>
                <a:path extrusionOk="0" h="2978" w="2596">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1"/>
            <p:cNvSpPr/>
            <p:nvPr/>
          </p:nvSpPr>
          <p:spPr>
            <a:xfrm>
              <a:off x="4496029" y="3743711"/>
              <a:ext cx="75391" cy="86087"/>
            </a:xfrm>
            <a:custGeom>
              <a:rect b="b" l="l" r="r" t="t"/>
              <a:pathLst>
                <a:path extrusionOk="0" h="2978" w="2608">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
            <p:cNvSpPr/>
            <p:nvPr/>
          </p:nvSpPr>
          <p:spPr>
            <a:xfrm>
              <a:off x="4604435" y="3441186"/>
              <a:ext cx="90885" cy="71257"/>
            </a:xfrm>
            <a:custGeom>
              <a:rect b="b" l="l" r="r" t="t"/>
              <a:pathLst>
                <a:path extrusionOk="0" h="2465" w="3144">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
            <p:cNvSpPr/>
            <p:nvPr/>
          </p:nvSpPr>
          <p:spPr>
            <a:xfrm>
              <a:off x="4589287" y="3600528"/>
              <a:ext cx="90885" cy="70939"/>
            </a:xfrm>
            <a:custGeom>
              <a:rect b="b" l="l" r="r" t="t"/>
              <a:pathLst>
                <a:path extrusionOk="0" h="2454" w="3144">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1"/>
            <p:cNvSpPr/>
            <p:nvPr/>
          </p:nvSpPr>
          <p:spPr>
            <a:xfrm>
              <a:off x="4574833" y="3759206"/>
              <a:ext cx="90885" cy="70939"/>
            </a:xfrm>
            <a:custGeom>
              <a:rect b="b" l="l" r="r" t="t"/>
              <a:pathLst>
                <a:path extrusionOk="0" h="2454" w="3144">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1"/>
            <p:cNvSpPr/>
            <p:nvPr/>
          </p:nvSpPr>
          <p:spPr>
            <a:xfrm>
              <a:off x="5346164" y="2572782"/>
              <a:ext cx="911425" cy="766858"/>
            </a:xfrm>
            <a:custGeom>
              <a:rect b="b" l="l" r="r" t="t"/>
              <a:pathLst>
                <a:path extrusionOk="0" h="26528" w="31529">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1"/>
            <p:cNvSpPr/>
            <p:nvPr/>
          </p:nvSpPr>
          <p:spPr>
            <a:xfrm>
              <a:off x="3871320" y="3163753"/>
              <a:ext cx="802993" cy="1182750"/>
            </a:xfrm>
            <a:custGeom>
              <a:rect b="b" l="l" r="r" t="t"/>
              <a:pathLst>
                <a:path extrusionOk="0" h="40915" w="27778">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
            <p:cNvSpPr/>
            <p:nvPr/>
          </p:nvSpPr>
          <p:spPr>
            <a:xfrm>
              <a:off x="3898494" y="3164100"/>
              <a:ext cx="723497" cy="1174367"/>
            </a:xfrm>
            <a:custGeom>
              <a:rect b="b" l="l" r="r" t="t"/>
              <a:pathLst>
                <a:path extrusionOk="0" h="40625" w="25028">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1"/>
            <p:cNvSpPr/>
            <p:nvPr/>
          </p:nvSpPr>
          <p:spPr>
            <a:xfrm>
              <a:off x="3972153" y="3542018"/>
              <a:ext cx="176249" cy="38245"/>
            </a:xfrm>
            <a:custGeom>
              <a:rect b="b" l="l" r="r" t="t"/>
              <a:pathLst>
                <a:path extrusionOk="0" h="1323" w="6097">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p:nvPr/>
          </p:nvSpPr>
          <p:spPr>
            <a:xfrm>
              <a:off x="4103310" y="3756806"/>
              <a:ext cx="176249" cy="38216"/>
            </a:xfrm>
            <a:custGeom>
              <a:rect b="b" l="l" r="r" t="t"/>
              <a:pathLst>
                <a:path extrusionOk="0" h="1322" w="6097">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1"/>
            <p:cNvSpPr/>
            <p:nvPr/>
          </p:nvSpPr>
          <p:spPr>
            <a:xfrm>
              <a:off x="4234091" y="3971913"/>
              <a:ext cx="176249" cy="38245"/>
            </a:xfrm>
            <a:custGeom>
              <a:rect b="b" l="l" r="r" t="t"/>
              <a:pathLst>
                <a:path extrusionOk="0" h="1323" w="6097">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1"/>
            <p:cNvSpPr/>
            <p:nvPr/>
          </p:nvSpPr>
          <p:spPr>
            <a:xfrm>
              <a:off x="4154593" y="3402275"/>
              <a:ext cx="46830" cy="174861"/>
            </a:xfrm>
            <a:custGeom>
              <a:rect b="b" l="l" r="r" t="t"/>
              <a:pathLst>
                <a:path extrusionOk="0" h="6049" w="162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p:nvPr/>
          </p:nvSpPr>
          <p:spPr>
            <a:xfrm>
              <a:off x="4285374" y="3616717"/>
              <a:ext cx="46830" cy="175208"/>
            </a:xfrm>
            <a:custGeom>
              <a:rect b="b" l="l" r="r" t="t"/>
              <a:pathLst>
                <a:path extrusionOk="0" h="6061" w="162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1"/>
            <p:cNvSpPr/>
            <p:nvPr/>
          </p:nvSpPr>
          <p:spPr>
            <a:xfrm>
              <a:off x="4416502" y="3831823"/>
              <a:ext cx="46830" cy="175208"/>
            </a:xfrm>
            <a:custGeom>
              <a:rect b="b" l="l" r="r" t="t"/>
              <a:pathLst>
                <a:path extrusionOk="0" h="6061" w="162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1"/>
            <p:cNvSpPr/>
            <p:nvPr/>
          </p:nvSpPr>
          <p:spPr>
            <a:xfrm>
              <a:off x="6244143" y="2172865"/>
              <a:ext cx="560719" cy="926919"/>
            </a:xfrm>
            <a:custGeom>
              <a:rect b="b" l="l" r="r" t="t"/>
              <a:pathLst>
                <a:path extrusionOk="0" h="32065" w="19397">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p:nvPr/>
          </p:nvSpPr>
          <p:spPr>
            <a:xfrm>
              <a:off x="6285800" y="2197958"/>
              <a:ext cx="479807" cy="907638"/>
            </a:xfrm>
            <a:custGeom>
              <a:rect b="b" l="l" r="r" t="t"/>
              <a:pathLst>
                <a:path extrusionOk="0" h="31398" w="16598">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p:nvPr/>
          </p:nvSpPr>
          <p:spPr>
            <a:xfrm>
              <a:off x="5828384" y="1928504"/>
              <a:ext cx="639174" cy="1288754"/>
            </a:xfrm>
            <a:custGeom>
              <a:rect b="b" l="l" r="r" t="t"/>
              <a:pathLst>
                <a:path extrusionOk="0" h="44582" w="22111">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a:off x="5905482" y="1961170"/>
              <a:ext cx="436792" cy="1265917"/>
            </a:xfrm>
            <a:custGeom>
              <a:rect b="b" l="l" r="r" t="t"/>
              <a:pathLst>
                <a:path extrusionOk="0" h="43792" w="1511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p:nvPr/>
          </p:nvSpPr>
          <p:spPr>
            <a:xfrm>
              <a:off x="4349406" y="648100"/>
              <a:ext cx="3877536" cy="4033145"/>
            </a:xfrm>
            <a:custGeom>
              <a:rect b="b" l="l" r="r" t="t"/>
              <a:pathLst>
                <a:path extrusionOk="0" h="139519" w="134136">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p:nvPr/>
          </p:nvSpPr>
          <p:spPr>
            <a:xfrm>
              <a:off x="4018637" y="157266"/>
              <a:ext cx="2162830" cy="1096259"/>
            </a:xfrm>
            <a:custGeom>
              <a:rect b="b" l="l" r="r" t="t"/>
              <a:pathLst>
                <a:path extrusionOk="0" h="37923" w="74819">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p:nvPr/>
          </p:nvSpPr>
          <p:spPr>
            <a:xfrm>
              <a:off x="4101922" y="573401"/>
              <a:ext cx="307373" cy="31336"/>
            </a:xfrm>
            <a:custGeom>
              <a:rect b="b" l="l" r="r" t="t"/>
              <a:pathLst>
                <a:path extrusionOk="0" h="1084" w="10633">
                  <a:moveTo>
                    <a:pt x="0" y="0"/>
                  </a:moveTo>
                  <a:cubicBezTo>
                    <a:pt x="0" y="381"/>
                    <a:pt x="7394" y="822"/>
                    <a:pt x="10633" y="1084"/>
                  </a:cubicBezTo>
                  <a:cubicBezTo>
                    <a:pt x="7775" y="167"/>
                    <a:pt x="1" y="0"/>
                    <a:pt x="0"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1"/>
            <p:cNvSpPr/>
            <p:nvPr/>
          </p:nvSpPr>
          <p:spPr>
            <a:xfrm>
              <a:off x="4233050" y="453287"/>
              <a:ext cx="412365" cy="108432"/>
            </a:xfrm>
            <a:custGeom>
              <a:rect b="b" l="l" r="r" t="t"/>
              <a:pathLst>
                <a:path extrusionOk="0" h="3751" w="14265">
                  <a:moveTo>
                    <a:pt x="84" y="0"/>
                  </a:moveTo>
                  <a:cubicBezTo>
                    <a:pt x="1" y="453"/>
                    <a:pt x="10062" y="2500"/>
                    <a:pt x="14264" y="3751"/>
                  </a:cubicBezTo>
                  <a:cubicBezTo>
                    <a:pt x="10514" y="1774"/>
                    <a:pt x="85" y="0"/>
                    <a:pt x="84"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p:nvPr/>
          </p:nvSpPr>
          <p:spPr>
            <a:xfrm>
              <a:off x="4845357" y="179150"/>
              <a:ext cx="426472" cy="427311"/>
            </a:xfrm>
            <a:custGeom>
              <a:rect b="b" l="l" r="r" t="t"/>
              <a:pathLst>
                <a:path extrusionOk="0" h="14782" w="14753">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p:nvPr/>
          </p:nvSpPr>
          <p:spPr>
            <a:xfrm>
              <a:off x="5139990" y="719127"/>
              <a:ext cx="1247330" cy="940968"/>
            </a:xfrm>
            <a:custGeom>
              <a:rect b="b" l="l" r="r" t="t"/>
              <a:pathLst>
                <a:path extrusionOk="0" h="32551" w="43149">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1"/>
            <p:cNvSpPr/>
            <p:nvPr/>
          </p:nvSpPr>
          <p:spPr>
            <a:xfrm>
              <a:off x="5652506" y="288076"/>
              <a:ext cx="545658" cy="722572"/>
            </a:xfrm>
            <a:custGeom>
              <a:rect b="b" l="l" r="r" t="t"/>
              <a:pathLst>
                <a:path extrusionOk="0" h="24996" w="18876">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1"/>
            <p:cNvSpPr/>
            <p:nvPr/>
          </p:nvSpPr>
          <p:spPr>
            <a:xfrm>
              <a:off x="5667307" y="288076"/>
              <a:ext cx="503193" cy="717282"/>
            </a:xfrm>
            <a:custGeom>
              <a:rect b="b" l="l" r="r" t="t"/>
              <a:pathLst>
                <a:path extrusionOk="0" h="24813" w="17407">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p:nvPr/>
          </p:nvSpPr>
          <p:spPr>
            <a:xfrm>
              <a:off x="5728216" y="524864"/>
              <a:ext cx="113260" cy="17576"/>
            </a:xfrm>
            <a:custGeom>
              <a:rect b="b" l="l" r="r" t="t"/>
              <a:pathLst>
                <a:path extrusionOk="0" h="608" w="3918">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1"/>
            <p:cNvSpPr/>
            <p:nvPr/>
          </p:nvSpPr>
          <p:spPr>
            <a:xfrm>
              <a:off x="5819422" y="655992"/>
              <a:ext cx="113260" cy="17605"/>
            </a:xfrm>
            <a:custGeom>
              <a:rect b="b" l="l" r="r" t="t"/>
              <a:pathLst>
                <a:path extrusionOk="0" h="609" w="3918">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p:nvPr/>
          </p:nvSpPr>
          <p:spPr>
            <a:xfrm>
              <a:off x="5910628" y="786801"/>
              <a:ext cx="113260" cy="17576"/>
            </a:xfrm>
            <a:custGeom>
              <a:rect b="b" l="l" r="r" t="t"/>
              <a:pathLst>
                <a:path extrusionOk="0" h="608" w="3918">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p:nvPr/>
          </p:nvSpPr>
          <p:spPr>
            <a:xfrm>
              <a:off x="5845584" y="427472"/>
              <a:ext cx="22403" cy="112219"/>
            </a:xfrm>
            <a:custGeom>
              <a:rect b="b" l="l" r="r" t="t"/>
              <a:pathLst>
                <a:path extrusionOk="0" h="3882" w="775">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1"/>
            <p:cNvSpPr/>
            <p:nvPr/>
          </p:nvSpPr>
          <p:spPr>
            <a:xfrm>
              <a:off x="5936790" y="558253"/>
              <a:ext cx="22403" cy="112219"/>
            </a:xfrm>
            <a:custGeom>
              <a:rect b="b" l="l" r="r" t="t"/>
              <a:pathLst>
                <a:path extrusionOk="0" h="3882" w="775">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1"/>
            <p:cNvSpPr/>
            <p:nvPr/>
          </p:nvSpPr>
          <p:spPr>
            <a:xfrm>
              <a:off x="6027995" y="689381"/>
              <a:ext cx="22403" cy="112595"/>
            </a:xfrm>
            <a:custGeom>
              <a:rect b="b" l="l" r="r" t="t"/>
              <a:pathLst>
                <a:path extrusionOk="0" h="3895" w="775">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
            <p:cNvSpPr/>
            <p:nvPr/>
          </p:nvSpPr>
          <p:spPr>
            <a:xfrm>
              <a:off x="4210010" y="76728"/>
              <a:ext cx="3411519" cy="4579324"/>
            </a:xfrm>
            <a:custGeom>
              <a:rect b="b" l="l" r="r" t="t"/>
              <a:pathLst>
                <a:path extrusionOk="0" fill="none" h="158413" w="118015">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cap="flat" cmpd="sng" w="19050">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5_2">
    <p:spTree>
      <p:nvGrpSpPr>
        <p:cNvPr id="401" name="Shape 401"/>
        <p:cNvGrpSpPr/>
        <p:nvPr/>
      </p:nvGrpSpPr>
      <p:grpSpPr>
        <a:xfrm>
          <a:off x="0" y="0"/>
          <a:ext cx="0" cy="0"/>
          <a:chOff x="0" y="0"/>
          <a:chExt cx="0" cy="0"/>
        </a:xfrm>
      </p:grpSpPr>
      <p:sp>
        <p:nvSpPr>
          <p:cNvPr id="402" name="Google Shape;402;p22"/>
          <p:cNvSpPr txBox="1"/>
          <p:nvPr>
            <p:ph type="title"/>
          </p:nvPr>
        </p:nvSpPr>
        <p:spPr>
          <a:xfrm flipH="1">
            <a:off x="4495800" y="2531850"/>
            <a:ext cx="40386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08F9E"/>
              </a:buClr>
              <a:buSzPts val="6000"/>
              <a:buNone/>
              <a:defRPr sz="6000">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403" name="Google Shape;403;p22"/>
          <p:cNvGrpSpPr/>
          <p:nvPr/>
        </p:nvGrpSpPr>
        <p:grpSpPr>
          <a:xfrm>
            <a:off x="-2265375" y="-968401"/>
            <a:ext cx="7534148" cy="8142117"/>
            <a:chOff x="3329550" y="-80475"/>
            <a:chExt cx="4897392" cy="5292587"/>
          </a:xfrm>
        </p:grpSpPr>
        <p:sp>
          <p:nvSpPr>
            <p:cNvPr id="404" name="Google Shape;404;p22"/>
            <p:cNvSpPr/>
            <p:nvPr/>
          </p:nvSpPr>
          <p:spPr>
            <a:xfrm>
              <a:off x="3401850" y="-79030"/>
              <a:ext cx="3039479" cy="5291142"/>
            </a:xfrm>
            <a:custGeom>
              <a:rect b="b" l="l" r="r" t="t"/>
              <a:pathLst>
                <a:path extrusionOk="0" h="183037" w="105145">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p:nvPr/>
          </p:nvSpPr>
          <p:spPr>
            <a:xfrm>
              <a:off x="4912829" y="1595279"/>
              <a:ext cx="802993" cy="1182548"/>
            </a:xfrm>
            <a:custGeom>
              <a:rect b="b" l="l" r="r" t="t"/>
              <a:pathLst>
                <a:path extrusionOk="0" h="40908" w="27778">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2"/>
            <p:cNvSpPr/>
            <p:nvPr/>
          </p:nvSpPr>
          <p:spPr>
            <a:xfrm>
              <a:off x="4940032" y="1595279"/>
              <a:ext cx="723497" cy="1174049"/>
            </a:xfrm>
            <a:custGeom>
              <a:rect b="b" l="l" r="r" t="t"/>
              <a:pathLst>
                <a:path extrusionOk="0" h="40614" w="25028">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2"/>
            <p:cNvSpPr/>
            <p:nvPr/>
          </p:nvSpPr>
          <p:spPr>
            <a:xfrm>
              <a:off x="5013690" y="1973196"/>
              <a:ext cx="176249" cy="38245"/>
            </a:xfrm>
            <a:custGeom>
              <a:rect b="b" l="l" r="r" t="t"/>
              <a:pathLst>
                <a:path extrusionOk="0" h="1323" w="6097">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2"/>
            <p:cNvSpPr/>
            <p:nvPr/>
          </p:nvSpPr>
          <p:spPr>
            <a:xfrm>
              <a:off x="5144818" y="2187984"/>
              <a:ext cx="176249" cy="38245"/>
            </a:xfrm>
            <a:custGeom>
              <a:rect b="b" l="l" r="r" t="t"/>
              <a:pathLst>
                <a:path extrusionOk="0" h="1323" w="6097">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
            <p:cNvSpPr/>
            <p:nvPr/>
          </p:nvSpPr>
          <p:spPr>
            <a:xfrm>
              <a:off x="5275599" y="2402744"/>
              <a:ext cx="176596" cy="38245"/>
            </a:xfrm>
            <a:custGeom>
              <a:rect b="b" l="l" r="r" t="t"/>
              <a:pathLst>
                <a:path extrusionOk="0" h="1323" w="6109">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p:nvPr/>
          </p:nvSpPr>
          <p:spPr>
            <a:xfrm>
              <a:off x="5196101" y="1833482"/>
              <a:ext cx="46830" cy="175208"/>
            </a:xfrm>
            <a:custGeom>
              <a:rect b="b" l="l" r="r" t="t"/>
              <a:pathLst>
                <a:path extrusionOk="0" h="6061" w="162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2"/>
            <p:cNvSpPr/>
            <p:nvPr/>
          </p:nvSpPr>
          <p:spPr>
            <a:xfrm>
              <a:off x="5326882" y="2048242"/>
              <a:ext cx="46859" cy="175208"/>
            </a:xfrm>
            <a:custGeom>
              <a:rect b="b" l="l" r="r" t="t"/>
              <a:pathLst>
                <a:path extrusionOk="0" h="6061" w="1621">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2"/>
            <p:cNvSpPr/>
            <p:nvPr/>
          </p:nvSpPr>
          <p:spPr>
            <a:xfrm>
              <a:off x="5458039" y="2263030"/>
              <a:ext cx="46830" cy="174861"/>
            </a:xfrm>
            <a:custGeom>
              <a:rect b="b" l="l" r="r" t="t"/>
              <a:pathLst>
                <a:path extrusionOk="0" h="6049" w="162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p:nvPr/>
          </p:nvSpPr>
          <p:spPr>
            <a:xfrm>
              <a:off x="3329550" y="-40986"/>
              <a:ext cx="2252010" cy="4605167"/>
            </a:xfrm>
            <a:custGeom>
              <a:rect b="b" l="l" r="r" t="t"/>
              <a:pathLst>
                <a:path extrusionOk="0" fill="none" h="159307" w="77904">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
            <p:cNvSpPr/>
            <p:nvPr/>
          </p:nvSpPr>
          <p:spPr>
            <a:xfrm>
              <a:off x="4959631" y="2450558"/>
              <a:ext cx="520769" cy="231954"/>
            </a:xfrm>
            <a:custGeom>
              <a:rect b="b" l="l" r="r" t="t"/>
              <a:pathLst>
                <a:path extrusionOk="0" h="8024" w="18015">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p:nvPr/>
          </p:nvSpPr>
          <p:spPr>
            <a:xfrm>
              <a:off x="4959631" y="2456455"/>
              <a:ext cx="507702" cy="209290"/>
            </a:xfrm>
            <a:custGeom>
              <a:rect b="b" l="l" r="r" t="t"/>
              <a:pathLst>
                <a:path extrusionOk="0" h="7240" w="17563">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p:nvPr/>
          </p:nvSpPr>
          <p:spPr>
            <a:xfrm>
              <a:off x="5072200" y="2531819"/>
              <a:ext cx="65765" cy="29283"/>
            </a:xfrm>
            <a:custGeom>
              <a:rect b="b" l="l" r="r" t="t"/>
              <a:pathLst>
                <a:path extrusionOk="0" h="1013" w="2275">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2"/>
            <p:cNvSpPr/>
            <p:nvPr/>
          </p:nvSpPr>
          <p:spPr>
            <a:xfrm>
              <a:off x="5164765" y="2570036"/>
              <a:ext cx="65793" cy="29283"/>
            </a:xfrm>
            <a:custGeom>
              <a:rect b="b" l="l" r="r" t="t"/>
              <a:pathLst>
                <a:path extrusionOk="0" h="1013" w="2276">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2"/>
            <p:cNvSpPr/>
            <p:nvPr/>
          </p:nvSpPr>
          <p:spPr>
            <a:xfrm>
              <a:off x="5257011" y="2608571"/>
              <a:ext cx="66111" cy="29630"/>
            </a:xfrm>
            <a:custGeom>
              <a:rect b="b" l="l" r="r" t="t"/>
              <a:pathLst>
                <a:path extrusionOk="0" h="1025" w="2287">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p:nvPr/>
          </p:nvSpPr>
          <p:spPr>
            <a:xfrm>
              <a:off x="5113163" y="2462642"/>
              <a:ext cx="26161" cy="67499"/>
            </a:xfrm>
            <a:custGeom>
              <a:rect b="b" l="l" r="r" t="t"/>
              <a:pathLst>
                <a:path extrusionOk="0" h="2335" w="905">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p:nvPr/>
          </p:nvSpPr>
          <p:spPr>
            <a:xfrm>
              <a:off x="5205381" y="2500858"/>
              <a:ext cx="26537" cy="67470"/>
            </a:xfrm>
            <a:custGeom>
              <a:rect b="b" l="l" r="r" t="t"/>
              <a:pathLst>
                <a:path extrusionOk="0" h="2334" w="918">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p:nvPr/>
          </p:nvSpPr>
          <p:spPr>
            <a:xfrm>
              <a:off x="5297974" y="2539046"/>
              <a:ext cx="26190" cy="67499"/>
            </a:xfrm>
            <a:custGeom>
              <a:rect b="b" l="l" r="r" t="t"/>
              <a:pathLst>
                <a:path extrusionOk="0" h="2335" w="906">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2"/>
            <p:cNvSpPr/>
            <p:nvPr/>
          </p:nvSpPr>
          <p:spPr>
            <a:xfrm>
              <a:off x="3486175" y="-80475"/>
              <a:ext cx="4740743" cy="4761557"/>
            </a:xfrm>
            <a:custGeom>
              <a:rect b="b" l="l" r="r" t="t"/>
              <a:pathLst>
                <a:path extrusionOk="0" h="164717" w="163997">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2"/>
            <p:cNvSpPr/>
            <p:nvPr/>
          </p:nvSpPr>
          <p:spPr>
            <a:xfrm>
              <a:off x="5968387" y="1307439"/>
              <a:ext cx="632352" cy="743241"/>
            </a:xfrm>
            <a:custGeom>
              <a:rect b="b" l="l" r="r" t="t"/>
              <a:pathLst>
                <a:path extrusionOk="0" h="25711" w="21875">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p:nvPr/>
          </p:nvSpPr>
          <p:spPr>
            <a:xfrm>
              <a:off x="5709628" y="1615254"/>
              <a:ext cx="1243196" cy="1079146"/>
            </a:xfrm>
            <a:custGeom>
              <a:rect b="b" l="l" r="r" t="t"/>
              <a:pathLst>
                <a:path extrusionOk="0" h="37331" w="43006">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
            <p:cNvSpPr/>
            <p:nvPr/>
          </p:nvSpPr>
          <p:spPr>
            <a:xfrm>
              <a:off x="4499122" y="2584461"/>
              <a:ext cx="956838" cy="1348882"/>
            </a:xfrm>
            <a:custGeom>
              <a:rect b="b" l="l" r="r" t="t"/>
              <a:pathLst>
                <a:path extrusionOk="0" h="46662" w="3310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5002676" y="3027364"/>
              <a:ext cx="883876" cy="278148"/>
            </a:xfrm>
            <a:custGeom>
              <a:rect b="b" l="l" r="r" t="t"/>
              <a:pathLst>
                <a:path extrusionOk="0" h="9622" w="30576">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p:nvPr/>
          </p:nvSpPr>
          <p:spPr>
            <a:xfrm>
              <a:off x="5002676" y="3139326"/>
              <a:ext cx="874221" cy="46136"/>
            </a:xfrm>
            <a:custGeom>
              <a:rect b="b" l="l" r="r" t="t"/>
              <a:pathLst>
                <a:path extrusionOk="0" h="1596" w="30242">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p:nvPr/>
          </p:nvSpPr>
          <p:spPr>
            <a:xfrm>
              <a:off x="5236024" y="3172368"/>
              <a:ext cx="74726" cy="86405"/>
            </a:xfrm>
            <a:custGeom>
              <a:rect b="b" l="l" r="r" t="t"/>
              <a:pathLst>
                <a:path extrusionOk="0" h="2989" w="2585">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2"/>
            <p:cNvSpPr/>
            <p:nvPr/>
          </p:nvSpPr>
          <p:spPr>
            <a:xfrm>
              <a:off x="5395395" y="3165141"/>
              <a:ext cx="74697" cy="86405"/>
            </a:xfrm>
            <a:custGeom>
              <a:rect b="b" l="l" r="r" t="t"/>
              <a:pathLst>
                <a:path extrusionOk="0" h="2989" w="2584">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p:nvPr/>
          </p:nvSpPr>
          <p:spPr>
            <a:xfrm>
              <a:off x="5554738" y="3157220"/>
              <a:ext cx="75073" cy="86751"/>
            </a:xfrm>
            <a:custGeom>
              <a:rect b="b" l="l" r="r" t="t"/>
              <a:pathLst>
                <a:path extrusionOk="0" h="3001" w="2597">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p:nvPr/>
          </p:nvSpPr>
          <p:spPr>
            <a:xfrm>
              <a:off x="5227756" y="3089055"/>
              <a:ext cx="83658" cy="79207"/>
            </a:xfrm>
            <a:custGeom>
              <a:rect b="b" l="l" r="r" t="t"/>
              <a:pathLst>
                <a:path extrusionOk="0" h="2740" w="2894">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
            <p:cNvSpPr/>
            <p:nvPr/>
          </p:nvSpPr>
          <p:spPr>
            <a:xfrm>
              <a:off x="5387127" y="3081163"/>
              <a:ext cx="83311" cy="79178"/>
            </a:xfrm>
            <a:custGeom>
              <a:rect b="b" l="l" r="r" t="t"/>
              <a:pathLst>
                <a:path extrusionOk="0" h="2739" w="2882">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p:nvPr/>
          </p:nvSpPr>
          <p:spPr>
            <a:xfrm>
              <a:off x="5546817" y="3073589"/>
              <a:ext cx="83340" cy="79178"/>
            </a:xfrm>
            <a:custGeom>
              <a:rect b="b" l="l" r="r" t="t"/>
              <a:pathLst>
                <a:path extrusionOk="0" h="2739" w="2883">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a:off x="4397567" y="3205410"/>
              <a:ext cx="342496" cy="873932"/>
            </a:xfrm>
            <a:custGeom>
              <a:rect b="b" l="l" r="r" t="t"/>
              <a:pathLst>
                <a:path extrusionOk="0" h="30232" w="11848">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p:nvPr/>
          </p:nvSpPr>
          <p:spPr>
            <a:xfrm>
              <a:off x="4553152" y="3205410"/>
              <a:ext cx="78166" cy="871821"/>
            </a:xfrm>
            <a:custGeom>
              <a:rect b="b" l="l" r="r" t="t"/>
              <a:pathLst>
                <a:path extrusionOk="0" h="30159" w="2704">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2"/>
            <p:cNvSpPr/>
            <p:nvPr/>
          </p:nvSpPr>
          <p:spPr>
            <a:xfrm>
              <a:off x="4525284" y="3425691"/>
              <a:ext cx="75391" cy="86058"/>
            </a:xfrm>
            <a:custGeom>
              <a:rect b="b" l="l" r="r" t="t"/>
              <a:pathLst>
                <a:path extrusionOk="0" h="2977" w="2608">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4510830" y="3584687"/>
              <a:ext cx="75044" cy="86087"/>
            </a:xfrm>
            <a:custGeom>
              <a:rect b="b" l="l" r="r" t="t"/>
              <a:pathLst>
                <a:path extrusionOk="0" h="2978" w="2596">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a:off x="4496029" y="3743711"/>
              <a:ext cx="75391" cy="86087"/>
            </a:xfrm>
            <a:custGeom>
              <a:rect b="b" l="l" r="r" t="t"/>
              <a:pathLst>
                <a:path extrusionOk="0" h="2978" w="2608">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p:nvPr/>
          </p:nvSpPr>
          <p:spPr>
            <a:xfrm>
              <a:off x="4604435" y="3441186"/>
              <a:ext cx="90885" cy="71257"/>
            </a:xfrm>
            <a:custGeom>
              <a:rect b="b" l="l" r="r" t="t"/>
              <a:pathLst>
                <a:path extrusionOk="0" h="2465" w="3144">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4589287" y="3600528"/>
              <a:ext cx="90885" cy="70939"/>
            </a:xfrm>
            <a:custGeom>
              <a:rect b="b" l="l" r="r" t="t"/>
              <a:pathLst>
                <a:path extrusionOk="0" h="2454" w="3144">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p:nvPr/>
          </p:nvSpPr>
          <p:spPr>
            <a:xfrm>
              <a:off x="4574833" y="3759206"/>
              <a:ext cx="90885" cy="70939"/>
            </a:xfrm>
            <a:custGeom>
              <a:rect b="b" l="l" r="r" t="t"/>
              <a:pathLst>
                <a:path extrusionOk="0" h="2454" w="3144">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p:nvPr/>
          </p:nvSpPr>
          <p:spPr>
            <a:xfrm>
              <a:off x="5346164" y="2572782"/>
              <a:ext cx="911425" cy="766858"/>
            </a:xfrm>
            <a:custGeom>
              <a:rect b="b" l="l" r="r" t="t"/>
              <a:pathLst>
                <a:path extrusionOk="0" h="26528" w="31529">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3871320" y="3163753"/>
              <a:ext cx="802993" cy="1182750"/>
            </a:xfrm>
            <a:custGeom>
              <a:rect b="b" l="l" r="r" t="t"/>
              <a:pathLst>
                <a:path extrusionOk="0" h="40915" w="27778">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p:nvPr/>
          </p:nvSpPr>
          <p:spPr>
            <a:xfrm>
              <a:off x="3898494" y="3164100"/>
              <a:ext cx="723497" cy="1174367"/>
            </a:xfrm>
            <a:custGeom>
              <a:rect b="b" l="l" r="r" t="t"/>
              <a:pathLst>
                <a:path extrusionOk="0" h="40625" w="25028">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3972153" y="3542018"/>
              <a:ext cx="176249" cy="38245"/>
            </a:xfrm>
            <a:custGeom>
              <a:rect b="b" l="l" r="r" t="t"/>
              <a:pathLst>
                <a:path extrusionOk="0" h="1323" w="6097">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4103310" y="3756806"/>
              <a:ext cx="176249" cy="38216"/>
            </a:xfrm>
            <a:custGeom>
              <a:rect b="b" l="l" r="r" t="t"/>
              <a:pathLst>
                <a:path extrusionOk="0" h="1322" w="6097">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4234091" y="3971913"/>
              <a:ext cx="176249" cy="38245"/>
            </a:xfrm>
            <a:custGeom>
              <a:rect b="b" l="l" r="r" t="t"/>
              <a:pathLst>
                <a:path extrusionOk="0" h="1323" w="6097">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4154593" y="3402275"/>
              <a:ext cx="46830" cy="174861"/>
            </a:xfrm>
            <a:custGeom>
              <a:rect b="b" l="l" r="r" t="t"/>
              <a:pathLst>
                <a:path extrusionOk="0" h="6049" w="162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
            <p:cNvSpPr/>
            <p:nvPr/>
          </p:nvSpPr>
          <p:spPr>
            <a:xfrm>
              <a:off x="4285374" y="3616717"/>
              <a:ext cx="46830" cy="175208"/>
            </a:xfrm>
            <a:custGeom>
              <a:rect b="b" l="l" r="r" t="t"/>
              <a:pathLst>
                <a:path extrusionOk="0" h="6061" w="162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4416502" y="3831823"/>
              <a:ext cx="46830" cy="175208"/>
            </a:xfrm>
            <a:custGeom>
              <a:rect b="b" l="l" r="r" t="t"/>
              <a:pathLst>
                <a:path extrusionOk="0" h="6061" w="162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a:off x="6244143" y="2172865"/>
              <a:ext cx="560719" cy="926919"/>
            </a:xfrm>
            <a:custGeom>
              <a:rect b="b" l="l" r="r" t="t"/>
              <a:pathLst>
                <a:path extrusionOk="0" h="32065" w="19397">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6285800" y="2197958"/>
              <a:ext cx="479807" cy="907638"/>
            </a:xfrm>
            <a:custGeom>
              <a:rect b="b" l="l" r="r" t="t"/>
              <a:pathLst>
                <a:path extrusionOk="0" h="31398" w="16598">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p:nvPr/>
          </p:nvSpPr>
          <p:spPr>
            <a:xfrm>
              <a:off x="5828384" y="1928504"/>
              <a:ext cx="639174" cy="1288754"/>
            </a:xfrm>
            <a:custGeom>
              <a:rect b="b" l="l" r="r" t="t"/>
              <a:pathLst>
                <a:path extrusionOk="0" h="44582" w="22111">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a:off x="5905482" y="1961170"/>
              <a:ext cx="436792" cy="1265917"/>
            </a:xfrm>
            <a:custGeom>
              <a:rect b="b" l="l" r="r" t="t"/>
              <a:pathLst>
                <a:path extrusionOk="0" h="43792" w="1511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4349406" y="648100"/>
              <a:ext cx="3877536" cy="4033145"/>
            </a:xfrm>
            <a:custGeom>
              <a:rect b="b" l="l" r="r" t="t"/>
              <a:pathLst>
                <a:path extrusionOk="0" h="139519" w="134136">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4018637" y="157266"/>
              <a:ext cx="2162830" cy="1096259"/>
            </a:xfrm>
            <a:custGeom>
              <a:rect b="b" l="l" r="r" t="t"/>
              <a:pathLst>
                <a:path extrusionOk="0" h="37923" w="74819">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4101922" y="573401"/>
              <a:ext cx="307373" cy="31336"/>
            </a:xfrm>
            <a:custGeom>
              <a:rect b="b" l="l" r="r" t="t"/>
              <a:pathLst>
                <a:path extrusionOk="0" h="1084" w="10633">
                  <a:moveTo>
                    <a:pt x="0" y="0"/>
                  </a:moveTo>
                  <a:cubicBezTo>
                    <a:pt x="0" y="381"/>
                    <a:pt x="7394" y="822"/>
                    <a:pt x="10633" y="1084"/>
                  </a:cubicBezTo>
                  <a:cubicBezTo>
                    <a:pt x="7775" y="167"/>
                    <a:pt x="1" y="0"/>
                    <a:pt x="0"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4233050" y="453287"/>
              <a:ext cx="412365" cy="108432"/>
            </a:xfrm>
            <a:custGeom>
              <a:rect b="b" l="l" r="r" t="t"/>
              <a:pathLst>
                <a:path extrusionOk="0" h="3751" w="14265">
                  <a:moveTo>
                    <a:pt x="84" y="0"/>
                  </a:moveTo>
                  <a:cubicBezTo>
                    <a:pt x="1" y="453"/>
                    <a:pt x="10062" y="2500"/>
                    <a:pt x="14264" y="3751"/>
                  </a:cubicBezTo>
                  <a:cubicBezTo>
                    <a:pt x="10514" y="1774"/>
                    <a:pt x="85" y="0"/>
                    <a:pt x="84"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4845357" y="179150"/>
              <a:ext cx="426472" cy="427311"/>
            </a:xfrm>
            <a:custGeom>
              <a:rect b="b" l="l" r="r" t="t"/>
              <a:pathLst>
                <a:path extrusionOk="0" h="14782" w="14753">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5139990" y="719127"/>
              <a:ext cx="1247330" cy="940968"/>
            </a:xfrm>
            <a:custGeom>
              <a:rect b="b" l="l" r="r" t="t"/>
              <a:pathLst>
                <a:path extrusionOk="0" h="32551" w="43149">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5652506" y="288076"/>
              <a:ext cx="545658" cy="722572"/>
            </a:xfrm>
            <a:custGeom>
              <a:rect b="b" l="l" r="r" t="t"/>
              <a:pathLst>
                <a:path extrusionOk="0" h="24996" w="18876">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5667307" y="288076"/>
              <a:ext cx="503193" cy="717282"/>
            </a:xfrm>
            <a:custGeom>
              <a:rect b="b" l="l" r="r" t="t"/>
              <a:pathLst>
                <a:path extrusionOk="0" h="24813" w="17407">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p:nvPr/>
          </p:nvSpPr>
          <p:spPr>
            <a:xfrm>
              <a:off x="5728216" y="524864"/>
              <a:ext cx="113260" cy="17576"/>
            </a:xfrm>
            <a:custGeom>
              <a:rect b="b" l="l" r="r" t="t"/>
              <a:pathLst>
                <a:path extrusionOk="0" h="608" w="3918">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5819422" y="655992"/>
              <a:ext cx="113260" cy="17605"/>
            </a:xfrm>
            <a:custGeom>
              <a:rect b="b" l="l" r="r" t="t"/>
              <a:pathLst>
                <a:path extrusionOk="0" h="609" w="3918">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a:off x="5910628" y="786801"/>
              <a:ext cx="113260" cy="17576"/>
            </a:xfrm>
            <a:custGeom>
              <a:rect b="b" l="l" r="r" t="t"/>
              <a:pathLst>
                <a:path extrusionOk="0" h="608" w="3918">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a:off x="5845584" y="427472"/>
              <a:ext cx="22403" cy="112219"/>
            </a:xfrm>
            <a:custGeom>
              <a:rect b="b" l="l" r="r" t="t"/>
              <a:pathLst>
                <a:path extrusionOk="0" h="3882" w="775">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2"/>
            <p:cNvSpPr/>
            <p:nvPr/>
          </p:nvSpPr>
          <p:spPr>
            <a:xfrm>
              <a:off x="5936790" y="558253"/>
              <a:ext cx="22403" cy="112219"/>
            </a:xfrm>
            <a:custGeom>
              <a:rect b="b" l="l" r="r" t="t"/>
              <a:pathLst>
                <a:path extrusionOk="0" h="3882" w="775">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a:off x="6027995" y="689381"/>
              <a:ext cx="22403" cy="112595"/>
            </a:xfrm>
            <a:custGeom>
              <a:rect b="b" l="l" r="r" t="t"/>
              <a:pathLst>
                <a:path extrusionOk="0" h="3895" w="775">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a:off x="4210010" y="76728"/>
              <a:ext cx="3411519" cy="4579324"/>
            </a:xfrm>
            <a:custGeom>
              <a:rect b="b" l="l" r="r" t="t"/>
              <a:pathLst>
                <a:path extrusionOk="0" fill="none" h="158413" w="118015">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cap="flat" cmpd="sng" w="19050">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0" name="Google Shape;470;p22"/>
          <p:cNvSpPr txBox="1"/>
          <p:nvPr>
            <p:ph hasCustomPrompt="1" idx="2" type="title"/>
          </p:nvPr>
        </p:nvSpPr>
        <p:spPr>
          <a:xfrm flipH="1">
            <a:off x="5514831" y="953725"/>
            <a:ext cx="29337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12000"/>
              <a:buNone/>
              <a:defRPr sz="12000">
                <a:solidFill>
                  <a:srgbClr val="F1A129"/>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_1">
    <p:spTree>
      <p:nvGrpSpPr>
        <p:cNvPr id="471" name="Shape 471"/>
        <p:cNvGrpSpPr/>
        <p:nvPr/>
      </p:nvGrpSpPr>
      <p:grpSpPr>
        <a:xfrm>
          <a:off x="0" y="0"/>
          <a:ext cx="0" cy="0"/>
          <a:chOff x="0" y="0"/>
          <a:chExt cx="0" cy="0"/>
        </a:xfrm>
      </p:grpSpPr>
      <p:sp>
        <p:nvSpPr>
          <p:cNvPr id="472" name="Google Shape;472;p23"/>
          <p:cNvSpPr txBox="1"/>
          <p:nvPr>
            <p:ph type="title"/>
          </p:nvPr>
        </p:nvSpPr>
        <p:spPr>
          <a:xfrm>
            <a:off x="720000" y="2531850"/>
            <a:ext cx="35568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8F9E"/>
              </a:buClr>
              <a:buSzPts val="6000"/>
              <a:buNone/>
              <a:defRPr sz="6000">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473" name="Google Shape;473;p23"/>
          <p:cNvGrpSpPr/>
          <p:nvPr/>
        </p:nvGrpSpPr>
        <p:grpSpPr>
          <a:xfrm flipH="1" rot="-5400000">
            <a:off x="4210032" y="-1578001"/>
            <a:ext cx="7534148" cy="8142117"/>
            <a:chOff x="3329550" y="-80475"/>
            <a:chExt cx="4897392" cy="5292587"/>
          </a:xfrm>
        </p:grpSpPr>
        <p:sp>
          <p:nvSpPr>
            <p:cNvPr id="474" name="Google Shape;474;p23"/>
            <p:cNvSpPr/>
            <p:nvPr/>
          </p:nvSpPr>
          <p:spPr>
            <a:xfrm>
              <a:off x="3401850" y="-79030"/>
              <a:ext cx="3039479" cy="5291142"/>
            </a:xfrm>
            <a:custGeom>
              <a:rect b="b" l="l" r="r" t="t"/>
              <a:pathLst>
                <a:path extrusionOk="0" h="183037" w="105145">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
            <p:cNvSpPr/>
            <p:nvPr/>
          </p:nvSpPr>
          <p:spPr>
            <a:xfrm>
              <a:off x="4912829" y="1595279"/>
              <a:ext cx="802993" cy="1182548"/>
            </a:xfrm>
            <a:custGeom>
              <a:rect b="b" l="l" r="r" t="t"/>
              <a:pathLst>
                <a:path extrusionOk="0" h="40908" w="27778">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3"/>
            <p:cNvSpPr/>
            <p:nvPr/>
          </p:nvSpPr>
          <p:spPr>
            <a:xfrm>
              <a:off x="4940032" y="1595279"/>
              <a:ext cx="723497" cy="1174049"/>
            </a:xfrm>
            <a:custGeom>
              <a:rect b="b" l="l" r="r" t="t"/>
              <a:pathLst>
                <a:path extrusionOk="0" h="40614" w="25028">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p:nvPr/>
          </p:nvSpPr>
          <p:spPr>
            <a:xfrm>
              <a:off x="5013690" y="1973196"/>
              <a:ext cx="176249" cy="38245"/>
            </a:xfrm>
            <a:custGeom>
              <a:rect b="b" l="l" r="r" t="t"/>
              <a:pathLst>
                <a:path extrusionOk="0" h="1323" w="6097">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3"/>
            <p:cNvSpPr/>
            <p:nvPr/>
          </p:nvSpPr>
          <p:spPr>
            <a:xfrm>
              <a:off x="5144818" y="2187984"/>
              <a:ext cx="176249" cy="38245"/>
            </a:xfrm>
            <a:custGeom>
              <a:rect b="b" l="l" r="r" t="t"/>
              <a:pathLst>
                <a:path extrusionOk="0" h="1323" w="6097">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3"/>
            <p:cNvSpPr/>
            <p:nvPr/>
          </p:nvSpPr>
          <p:spPr>
            <a:xfrm>
              <a:off x="5275599" y="2402744"/>
              <a:ext cx="176596" cy="38245"/>
            </a:xfrm>
            <a:custGeom>
              <a:rect b="b" l="l" r="r" t="t"/>
              <a:pathLst>
                <a:path extrusionOk="0" h="1323" w="6109">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3"/>
            <p:cNvSpPr/>
            <p:nvPr/>
          </p:nvSpPr>
          <p:spPr>
            <a:xfrm>
              <a:off x="5196101" y="1833482"/>
              <a:ext cx="46830" cy="175208"/>
            </a:xfrm>
            <a:custGeom>
              <a:rect b="b" l="l" r="r" t="t"/>
              <a:pathLst>
                <a:path extrusionOk="0" h="6061" w="162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
            <p:cNvSpPr/>
            <p:nvPr/>
          </p:nvSpPr>
          <p:spPr>
            <a:xfrm>
              <a:off x="5326882" y="2048242"/>
              <a:ext cx="46859" cy="175208"/>
            </a:xfrm>
            <a:custGeom>
              <a:rect b="b" l="l" r="r" t="t"/>
              <a:pathLst>
                <a:path extrusionOk="0" h="6061" w="1621">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p:nvPr/>
          </p:nvSpPr>
          <p:spPr>
            <a:xfrm>
              <a:off x="5458039" y="2263030"/>
              <a:ext cx="46830" cy="174861"/>
            </a:xfrm>
            <a:custGeom>
              <a:rect b="b" l="l" r="r" t="t"/>
              <a:pathLst>
                <a:path extrusionOk="0" h="6049" w="162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3"/>
            <p:cNvSpPr/>
            <p:nvPr/>
          </p:nvSpPr>
          <p:spPr>
            <a:xfrm>
              <a:off x="3329550" y="-40986"/>
              <a:ext cx="2252010" cy="4605167"/>
            </a:xfrm>
            <a:custGeom>
              <a:rect b="b" l="l" r="r" t="t"/>
              <a:pathLst>
                <a:path extrusionOk="0" fill="none" h="159307" w="77904">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3"/>
            <p:cNvSpPr/>
            <p:nvPr/>
          </p:nvSpPr>
          <p:spPr>
            <a:xfrm>
              <a:off x="4959631" y="2450558"/>
              <a:ext cx="520769" cy="231954"/>
            </a:xfrm>
            <a:custGeom>
              <a:rect b="b" l="l" r="r" t="t"/>
              <a:pathLst>
                <a:path extrusionOk="0" h="8024" w="18015">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3"/>
            <p:cNvSpPr/>
            <p:nvPr/>
          </p:nvSpPr>
          <p:spPr>
            <a:xfrm>
              <a:off x="4959631" y="2456455"/>
              <a:ext cx="507702" cy="209290"/>
            </a:xfrm>
            <a:custGeom>
              <a:rect b="b" l="l" r="r" t="t"/>
              <a:pathLst>
                <a:path extrusionOk="0" h="7240" w="17563">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3"/>
            <p:cNvSpPr/>
            <p:nvPr/>
          </p:nvSpPr>
          <p:spPr>
            <a:xfrm>
              <a:off x="5072200" y="2531819"/>
              <a:ext cx="65765" cy="29283"/>
            </a:xfrm>
            <a:custGeom>
              <a:rect b="b" l="l" r="r" t="t"/>
              <a:pathLst>
                <a:path extrusionOk="0" h="1013" w="2275">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a:off x="5164765" y="2570036"/>
              <a:ext cx="65793" cy="29283"/>
            </a:xfrm>
            <a:custGeom>
              <a:rect b="b" l="l" r="r" t="t"/>
              <a:pathLst>
                <a:path extrusionOk="0" h="1013" w="2276">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5257011" y="2608571"/>
              <a:ext cx="66111" cy="29630"/>
            </a:xfrm>
            <a:custGeom>
              <a:rect b="b" l="l" r="r" t="t"/>
              <a:pathLst>
                <a:path extrusionOk="0" h="1025" w="2287">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3"/>
            <p:cNvSpPr/>
            <p:nvPr/>
          </p:nvSpPr>
          <p:spPr>
            <a:xfrm>
              <a:off x="5113163" y="2462642"/>
              <a:ext cx="26161" cy="67499"/>
            </a:xfrm>
            <a:custGeom>
              <a:rect b="b" l="l" r="r" t="t"/>
              <a:pathLst>
                <a:path extrusionOk="0" h="2335" w="905">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3"/>
            <p:cNvSpPr/>
            <p:nvPr/>
          </p:nvSpPr>
          <p:spPr>
            <a:xfrm>
              <a:off x="5205381" y="2500858"/>
              <a:ext cx="26537" cy="67470"/>
            </a:xfrm>
            <a:custGeom>
              <a:rect b="b" l="l" r="r" t="t"/>
              <a:pathLst>
                <a:path extrusionOk="0" h="2334" w="918">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5297974" y="2539046"/>
              <a:ext cx="26190" cy="67499"/>
            </a:xfrm>
            <a:custGeom>
              <a:rect b="b" l="l" r="r" t="t"/>
              <a:pathLst>
                <a:path extrusionOk="0" h="2335" w="906">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3486175" y="-80475"/>
              <a:ext cx="4740743" cy="4761557"/>
            </a:xfrm>
            <a:custGeom>
              <a:rect b="b" l="l" r="r" t="t"/>
              <a:pathLst>
                <a:path extrusionOk="0" h="164717" w="163997">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3"/>
            <p:cNvSpPr/>
            <p:nvPr/>
          </p:nvSpPr>
          <p:spPr>
            <a:xfrm>
              <a:off x="5968387" y="1307439"/>
              <a:ext cx="632352" cy="743241"/>
            </a:xfrm>
            <a:custGeom>
              <a:rect b="b" l="l" r="r" t="t"/>
              <a:pathLst>
                <a:path extrusionOk="0" h="25711" w="21875">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3"/>
            <p:cNvSpPr/>
            <p:nvPr/>
          </p:nvSpPr>
          <p:spPr>
            <a:xfrm>
              <a:off x="5709628" y="1615254"/>
              <a:ext cx="1243196" cy="1079146"/>
            </a:xfrm>
            <a:custGeom>
              <a:rect b="b" l="l" r="r" t="t"/>
              <a:pathLst>
                <a:path extrusionOk="0" h="37331" w="43006">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a:off x="4499122" y="2584461"/>
              <a:ext cx="956838" cy="1348882"/>
            </a:xfrm>
            <a:custGeom>
              <a:rect b="b" l="l" r="r" t="t"/>
              <a:pathLst>
                <a:path extrusionOk="0" h="46662" w="3310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p:nvPr/>
          </p:nvSpPr>
          <p:spPr>
            <a:xfrm>
              <a:off x="5002676" y="3027364"/>
              <a:ext cx="883876" cy="278148"/>
            </a:xfrm>
            <a:custGeom>
              <a:rect b="b" l="l" r="r" t="t"/>
              <a:pathLst>
                <a:path extrusionOk="0" h="9622" w="30576">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3"/>
            <p:cNvSpPr/>
            <p:nvPr/>
          </p:nvSpPr>
          <p:spPr>
            <a:xfrm>
              <a:off x="5002676" y="3139326"/>
              <a:ext cx="874221" cy="46136"/>
            </a:xfrm>
            <a:custGeom>
              <a:rect b="b" l="l" r="r" t="t"/>
              <a:pathLst>
                <a:path extrusionOk="0" h="1596" w="30242">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3"/>
            <p:cNvSpPr/>
            <p:nvPr/>
          </p:nvSpPr>
          <p:spPr>
            <a:xfrm>
              <a:off x="5236024" y="3172368"/>
              <a:ext cx="74726" cy="86405"/>
            </a:xfrm>
            <a:custGeom>
              <a:rect b="b" l="l" r="r" t="t"/>
              <a:pathLst>
                <a:path extrusionOk="0" h="2989" w="2585">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
            <p:cNvSpPr/>
            <p:nvPr/>
          </p:nvSpPr>
          <p:spPr>
            <a:xfrm>
              <a:off x="5395395" y="3165141"/>
              <a:ext cx="74697" cy="86405"/>
            </a:xfrm>
            <a:custGeom>
              <a:rect b="b" l="l" r="r" t="t"/>
              <a:pathLst>
                <a:path extrusionOk="0" h="2989" w="2584">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3"/>
            <p:cNvSpPr/>
            <p:nvPr/>
          </p:nvSpPr>
          <p:spPr>
            <a:xfrm>
              <a:off x="5554738" y="3157220"/>
              <a:ext cx="75073" cy="86751"/>
            </a:xfrm>
            <a:custGeom>
              <a:rect b="b" l="l" r="r" t="t"/>
              <a:pathLst>
                <a:path extrusionOk="0" h="3001" w="2597">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3"/>
            <p:cNvSpPr/>
            <p:nvPr/>
          </p:nvSpPr>
          <p:spPr>
            <a:xfrm>
              <a:off x="5227756" y="3089055"/>
              <a:ext cx="83658" cy="79207"/>
            </a:xfrm>
            <a:custGeom>
              <a:rect b="b" l="l" r="r" t="t"/>
              <a:pathLst>
                <a:path extrusionOk="0" h="2740" w="2894">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3"/>
            <p:cNvSpPr/>
            <p:nvPr/>
          </p:nvSpPr>
          <p:spPr>
            <a:xfrm>
              <a:off x="5387127" y="3081163"/>
              <a:ext cx="83311" cy="79178"/>
            </a:xfrm>
            <a:custGeom>
              <a:rect b="b" l="l" r="r" t="t"/>
              <a:pathLst>
                <a:path extrusionOk="0" h="2739" w="2882">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3"/>
            <p:cNvSpPr/>
            <p:nvPr/>
          </p:nvSpPr>
          <p:spPr>
            <a:xfrm>
              <a:off x="5546817" y="3073589"/>
              <a:ext cx="83340" cy="79178"/>
            </a:xfrm>
            <a:custGeom>
              <a:rect b="b" l="l" r="r" t="t"/>
              <a:pathLst>
                <a:path extrusionOk="0" h="2739" w="2883">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3"/>
            <p:cNvSpPr/>
            <p:nvPr/>
          </p:nvSpPr>
          <p:spPr>
            <a:xfrm>
              <a:off x="4397567" y="3205410"/>
              <a:ext cx="342496" cy="873932"/>
            </a:xfrm>
            <a:custGeom>
              <a:rect b="b" l="l" r="r" t="t"/>
              <a:pathLst>
                <a:path extrusionOk="0" h="30232" w="11848">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3"/>
            <p:cNvSpPr/>
            <p:nvPr/>
          </p:nvSpPr>
          <p:spPr>
            <a:xfrm>
              <a:off x="4553152" y="3205410"/>
              <a:ext cx="78166" cy="871821"/>
            </a:xfrm>
            <a:custGeom>
              <a:rect b="b" l="l" r="r" t="t"/>
              <a:pathLst>
                <a:path extrusionOk="0" h="30159" w="2704">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3"/>
            <p:cNvSpPr/>
            <p:nvPr/>
          </p:nvSpPr>
          <p:spPr>
            <a:xfrm>
              <a:off x="4525284" y="3425691"/>
              <a:ext cx="75391" cy="86058"/>
            </a:xfrm>
            <a:custGeom>
              <a:rect b="b" l="l" r="r" t="t"/>
              <a:pathLst>
                <a:path extrusionOk="0" h="2977" w="2608">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3"/>
            <p:cNvSpPr/>
            <p:nvPr/>
          </p:nvSpPr>
          <p:spPr>
            <a:xfrm>
              <a:off x="4510830" y="3584687"/>
              <a:ext cx="75044" cy="86087"/>
            </a:xfrm>
            <a:custGeom>
              <a:rect b="b" l="l" r="r" t="t"/>
              <a:pathLst>
                <a:path extrusionOk="0" h="2978" w="2596">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3"/>
            <p:cNvSpPr/>
            <p:nvPr/>
          </p:nvSpPr>
          <p:spPr>
            <a:xfrm>
              <a:off x="4496029" y="3743711"/>
              <a:ext cx="75391" cy="86087"/>
            </a:xfrm>
            <a:custGeom>
              <a:rect b="b" l="l" r="r" t="t"/>
              <a:pathLst>
                <a:path extrusionOk="0" h="2978" w="2608">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3"/>
            <p:cNvSpPr/>
            <p:nvPr/>
          </p:nvSpPr>
          <p:spPr>
            <a:xfrm>
              <a:off x="4604435" y="3441186"/>
              <a:ext cx="90885" cy="71257"/>
            </a:xfrm>
            <a:custGeom>
              <a:rect b="b" l="l" r="r" t="t"/>
              <a:pathLst>
                <a:path extrusionOk="0" h="2465" w="3144">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nvSpPr>
          <p:spPr>
            <a:xfrm>
              <a:off x="4589287" y="3600528"/>
              <a:ext cx="90885" cy="70939"/>
            </a:xfrm>
            <a:custGeom>
              <a:rect b="b" l="l" r="r" t="t"/>
              <a:pathLst>
                <a:path extrusionOk="0" h="2454" w="3144">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3"/>
            <p:cNvSpPr/>
            <p:nvPr/>
          </p:nvSpPr>
          <p:spPr>
            <a:xfrm>
              <a:off x="4574833" y="3759206"/>
              <a:ext cx="90885" cy="70939"/>
            </a:xfrm>
            <a:custGeom>
              <a:rect b="b" l="l" r="r" t="t"/>
              <a:pathLst>
                <a:path extrusionOk="0" h="2454" w="3144">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3"/>
            <p:cNvSpPr/>
            <p:nvPr/>
          </p:nvSpPr>
          <p:spPr>
            <a:xfrm>
              <a:off x="5346164" y="2572782"/>
              <a:ext cx="911425" cy="766858"/>
            </a:xfrm>
            <a:custGeom>
              <a:rect b="b" l="l" r="r" t="t"/>
              <a:pathLst>
                <a:path extrusionOk="0" h="26528" w="31529">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p:nvPr/>
          </p:nvSpPr>
          <p:spPr>
            <a:xfrm>
              <a:off x="3871320" y="3163753"/>
              <a:ext cx="802993" cy="1182750"/>
            </a:xfrm>
            <a:custGeom>
              <a:rect b="b" l="l" r="r" t="t"/>
              <a:pathLst>
                <a:path extrusionOk="0" h="40915" w="27778">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3"/>
            <p:cNvSpPr/>
            <p:nvPr/>
          </p:nvSpPr>
          <p:spPr>
            <a:xfrm>
              <a:off x="3898494" y="3164100"/>
              <a:ext cx="723497" cy="1174367"/>
            </a:xfrm>
            <a:custGeom>
              <a:rect b="b" l="l" r="r" t="t"/>
              <a:pathLst>
                <a:path extrusionOk="0" h="40625" w="25028">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
            <p:cNvSpPr/>
            <p:nvPr/>
          </p:nvSpPr>
          <p:spPr>
            <a:xfrm>
              <a:off x="3972153" y="3542018"/>
              <a:ext cx="176249" cy="38245"/>
            </a:xfrm>
            <a:custGeom>
              <a:rect b="b" l="l" r="r" t="t"/>
              <a:pathLst>
                <a:path extrusionOk="0" h="1323" w="6097">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3"/>
            <p:cNvSpPr/>
            <p:nvPr/>
          </p:nvSpPr>
          <p:spPr>
            <a:xfrm>
              <a:off x="4103310" y="3756806"/>
              <a:ext cx="176249" cy="38216"/>
            </a:xfrm>
            <a:custGeom>
              <a:rect b="b" l="l" r="r" t="t"/>
              <a:pathLst>
                <a:path extrusionOk="0" h="1322" w="6097">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p:nvPr/>
          </p:nvSpPr>
          <p:spPr>
            <a:xfrm>
              <a:off x="4234091" y="3971913"/>
              <a:ext cx="176249" cy="38245"/>
            </a:xfrm>
            <a:custGeom>
              <a:rect b="b" l="l" r="r" t="t"/>
              <a:pathLst>
                <a:path extrusionOk="0" h="1323" w="6097">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p:nvPr/>
          </p:nvSpPr>
          <p:spPr>
            <a:xfrm>
              <a:off x="4154593" y="3402275"/>
              <a:ext cx="46830" cy="174861"/>
            </a:xfrm>
            <a:custGeom>
              <a:rect b="b" l="l" r="r" t="t"/>
              <a:pathLst>
                <a:path extrusionOk="0" h="6049" w="162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p:nvPr/>
          </p:nvSpPr>
          <p:spPr>
            <a:xfrm>
              <a:off x="4285374" y="3616717"/>
              <a:ext cx="46830" cy="175208"/>
            </a:xfrm>
            <a:custGeom>
              <a:rect b="b" l="l" r="r" t="t"/>
              <a:pathLst>
                <a:path extrusionOk="0" h="6061" w="162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
            <p:cNvSpPr/>
            <p:nvPr/>
          </p:nvSpPr>
          <p:spPr>
            <a:xfrm>
              <a:off x="4416502" y="3831823"/>
              <a:ext cx="46830" cy="175208"/>
            </a:xfrm>
            <a:custGeom>
              <a:rect b="b" l="l" r="r" t="t"/>
              <a:pathLst>
                <a:path extrusionOk="0" h="6061" w="162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p:nvPr/>
          </p:nvSpPr>
          <p:spPr>
            <a:xfrm>
              <a:off x="6244143" y="2172865"/>
              <a:ext cx="560719" cy="926919"/>
            </a:xfrm>
            <a:custGeom>
              <a:rect b="b" l="l" r="r" t="t"/>
              <a:pathLst>
                <a:path extrusionOk="0" h="32065" w="19397">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p:nvPr/>
          </p:nvSpPr>
          <p:spPr>
            <a:xfrm>
              <a:off x="6285800" y="2197958"/>
              <a:ext cx="479807" cy="907638"/>
            </a:xfrm>
            <a:custGeom>
              <a:rect b="b" l="l" r="r" t="t"/>
              <a:pathLst>
                <a:path extrusionOk="0" h="31398" w="16598">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
            <p:cNvSpPr/>
            <p:nvPr/>
          </p:nvSpPr>
          <p:spPr>
            <a:xfrm>
              <a:off x="5828384" y="1928504"/>
              <a:ext cx="639174" cy="1288754"/>
            </a:xfrm>
            <a:custGeom>
              <a:rect b="b" l="l" r="r" t="t"/>
              <a:pathLst>
                <a:path extrusionOk="0" h="44582" w="22111">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p:nvPr/>
          </p:nvSpPr>
          <p:spPr>
            <a:xfrm>
              <a:off x="5905482" y="1961170"/>
              <a:ext cx="436792" cy="1265917"/>
            </a:xfrm>
            <a:custGeom>
              <a:rect b="b" l="l" r="r" t="t"/>
              <a:pathLst>
                <a:path extrusionOk="0" h="43792" w="1511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p:nvPr/>
          </p:nvSpPr>
          <p:spPr>
            <a:xfrm>
              <a:off x="4349406" y="648100"/>
              <a:ext cx="3877536" cy="4033145"/>
            </a:xfrm>
            <a:custGeom>
              <a:rect b="b" l="l" r="r" t="t"/>
              <a:pathLst>
                <a:path extrusionOk="0" h="139519" w="134136">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a:off x="4018637" y="157266"/>
              <a:ext cx="2162830" cy="1096259"/>
            </a:xfrm>
            <a:custGeom>
              <a:rect b="b" l="l" r="r" t="t"/>
              <a:pathLst>
                <a:path extrusionOk="0" h="37923" w="74819">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p:nvPr/>
          </p:nvSpPr>
          <p:spPr>
            <a:xfrm>
              <a:off x="4101922" y="573401"/>
              <a:ext cx="307373" cy="31336"/>
            </a:xfrm>
            <a:custGeom>
              <a:rect b="b" l="l" r="r" t="t"/>
              <a:pathLst>
                <a:path extrusionOk="0" h="1084" w="10633">
                  <a:moveTo>
                    <a:pt x="0" y="0"/>
                  </a:moveTo>
                  <a:cubicBezTo>
                    <a:pt x="0" y="381"/>
                    <a:pt x="7394" y="822"/>
                    <a:pt x="10633" y="1084"/>
                  </a:cubicBezTo>
                  <a:cubicBezTo>
                    <a:pt x="7775" y="167"/>
                    <a:pt x="1" y="0"/>
                    <a:pt x="0"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p:nvPr/>
          </p:nvSpPr>
          <p:spPr>
            <a:xfrm>
              <a:off x="4233050" y="453287"/>
              <a:ext cx="412365" cy="108432"/>
            </a:xfrm>
            <a:custGeom>
              <a:rect b="b" l="l" r="r" t="t"/>
              <a:pathLst>
                <a:path extrusionOk="0" h="3751" w="14265">
                  <a:moveTo>
                    <a:pt x="84" y="0"/>
                  </a:moveTo>
                  <a:cubicBezTo>
                    <a:pt x="1" y="453"/>
                    <a:pt x="10062" y="2500"/>
                    <a:pt x="14264" y="3751"/>
                  </a:cubicBezTo>
                  <a:cubicBezTo>
                    <a:pt x="10514" y="1774"/>
                    <a:pt x="85" y="0"/>
                    <a:pt x="84"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3"/>
            <p:cNvSpPr/>
            <p:nvPr/>
          </p:nvSpPr>
          <p:spPr>
            <a:xfrm>
              <a:off x="4845357" y="179150"/>
              <a:ext cx="426472" cy="427311"/>
            </a:xfrm>
            <a:custGeom>
              <a:rect b="b" l="l" r="r" t="t"/>
              <a:pathLst>
                <a:path extrusionOk="0" h="14782" w="14753">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p:nvPr/>
          </p:nvSpPr>
          <p:spPr>
            <a:xfrm>
              <a:off x="5139990" y="719127"/>
              <a:ext cx="1247330" cy="940968"/>
            </a:xfrm>
            <a:custGeom>
              <a:rect b="b" l="l" r="r" t="t"/>
              <a:pathLst>
                <a:path extrusionOk="0" h="32551" w="43149">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p:nvPr/>
          </p:nvSpPr>
          <p:spPr>
            <a:xfrm>
              <a:off x="5652506" y="288076"/>
              <a:ext cx="545658" cy="722572"/>
            </a:xfrm>
            <a:custGeom>
              <a:rect b="b" l="l" r="r" t="t"/>
              <a:pathLst>
                <a:path extrusionOk="0" h="24996" w="18876">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a:off x="5667307" y="288076"/>
              <a:ext cx="503193" cy="717282"/>
            </a:xfrm>
            <a:custGeom>
              <a:rect b="b" l="l" r="r" t="t"/>
              <a:pathLst>
                <a:path extrusionOk="0" h="24813" w="17407">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a:off x="5728216" y="524864"/>
              <a:ext cx="113260" cy="17576"/>
            </a:xfrm>
            <a:custGeom>
              <a:rect b="b" l="l" r="r" t="t"/>
              <a:pathLst>
                <a:path extrusionOk="0" h="608" w="3918">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5819422" y="655992"/>
              <a:ext cx="113260" cy="17605"/>
            </a:xfrm>
            <a:custGeom>
              <a:rect b="b" l="l" r="r" t="t"/>
              <a:pathLst>
                <a:path extrusionOk="0" h="609" w="3918">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5910628" y="786801"/>
              <a:ext cx="113260" cy="17576"/>
            </a:xfrm>
            <a:custGeom>
              <a:rect b="b" l="l" r="r" t="t"/>
              <a:pathLst>
                <a:path extrusionOk="0" h="608" w="3918">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5845584" y="427472"/>
              <a:ext cx="22403" cy="112219"/>
            </a:xfrm>
            <a:custGeom>
              <a:rect b="b" l="l" r="r" t="t"/>
              <a:pathLst>
                <a:path extrusionOk="0" h="3882" w="775">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5936790" y="558253"/>
              <a:ext cx="22403" cy="112219"/>
            </a:xfrm>
            <a:custGeom>
              <a:rect b="b" l="l" r="r" t="t"/>
              <a:pathLst>
                <a:path extrusionOk="0" h="3882" w="775">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6027995" y="689381"/>
              <a:ext cx="22403" cy="112595"/>
            </a:xfrm>
            <a:custGeom>
              <a:rect b="b" l="l" r="r" t="t"/>
              <a:pathLst>
                <a:path extrusionOk="0" h="3895" w="775">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4210010" y="76728"/>
              <a:ext cx="3411519" cy="4579324"/>
            </a:xfrm>
            <a:custGeom>
              <a:rect b="b" l="l" r="r" t="t"/>
              <a:pathLst>
                <a:path extrusionOk="0" fill="none" h="158413" w="118015">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cap="flat" cmpd="sng" w="19050">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23"/>
          <p:cNvSpPr txBox="1"/>
          <p:nvPr>
            <p:ph hasCustomPrompt="1" idx="2" type="title"/>
          </p:nvPr>
        </p:nvSpPr>
        <p:spPr>
          <a:xfrm>
            <a:off x="477825" y="953725"/>
            <a:ext cx="29337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12000"/>
              <a:buNone/>
              <a:defRPr sz="12000">
                <a:solidFill>
                  <a:srgbClr val="F1A129"/>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541" name="Shape 541"/>
        <p:cNvGrpSpPr/>
        <p:nvPr/>
      </p:nvGrpSpPr>
      <p:grpSpPr>
        <a:xfrm>
          <a:off x="0" y="0"/>
          <a:ext cx="0" cy="0"/>
          <a:chOff x="0" y="0"/>
          <a:chExt cx="0" cy="0"/>
        </a:xfrm>
      </p:grpSpPr>
      <p:sp>
        <p:nvSpPr>
          <p:cNvPr id="542" name="Google Shape;542;p24"/>
          <p:cNvSpPr/>
          <p:nvPr/>
        </p:nvSpPr>
        <p:spPr>
          <a:xfrm rot="5400000">
            <a:off x="3873801" y="178077"/>
            <a:ext cx="1349501" cy="9267397"/>
          </a:xfrm>
          <a:custGeom>
            <a:rect b="b" l="l" r="r" t="t"/>
            <a:pathLst>
              <a:path extrusionOk="0" h="163259" w="187822">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txBox="1"/>
          <p:nvPr>
            <p:ph idx="1" type="subTitle"/>
          </p:nvPr>
        </p:nvSpPr>
        <p:spPr>
          <a:xfrm>
            <a:off x="6134825" y="1911600"/>
            <a:ext cx="25743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1A129"/>
                </a:solidFill>
                <a:latin typeface="Fira Sans Condensed Medium"/>
                <a:ea typeface="Fira Sans Condensed Medium"/>
                <a:cs typeface="Fira Sans Condensed Medium"/>
                <a:sym typeface="Fira Sans Condensed Medium"/>
              </a:defRPr>
            </a:lvl1pPr>
            <a:lvl2pPr lvl="1"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1600"/>
              </a:spcBef>
              <a:spcAft>
                <a:spcPts val="1600"/>
              </a:spcAft>
              <a:buNone/>
              <a:defRPr>
                <a:solidFill>
                  <a:srgbClr val="F1A129"/>
                </a:solidFill>
                <a:latin typeface="Fira Sans Condensed Medium"/>
                <a:ea typeface="Fira Sans Condensed Medium"/>
                <a:cs typeface="Fira Sans Condensed Medium"/>
                <a:sym typeface="Fira Sans Condensed Medium"/>
              </a:defRPr>
            </a:lvl9pPr>
          </a:lstStyle>
          <a:p/>
        </p:txBody>
      </p:sp>
      <p:sp>
        <p:nvSpPr>
          <p:cNvPr id="544" name="Google Shape;544;p24"/>
          <p:cNvSpPr txBox="1"/>
          <p:nvPr>
            <p:ph idx="2" type="subTitle"/>
          </p:nvPr>
        </p:nvSpPr>
        <p:spPr>
          <a:xfrm>
            <a:off x="6134700" y="2254500"/>
            <a:ext cx="21372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002E47"/>
                </a:solidFill>
              </a:defRPr>
            </a:lvl1pPr>
            <a:lvl2pPr lvl="1" rtl="0">
              <a:spcBef>
                <a:spcPts val="1600"/>
              </a:spcBef>
              <a:spcAft>
                <a:spcPts val="0"/>
              </a:spcAft>
              <a:buNone/>
              <a:defRPr>
                <a:solidFill>
                  <a:srgbClr val="002E47"/>
                </a:solidFill>
              </a:defRPr>
            </a:lvl2pPr>
            <a:lvl3pPr lvl="2" rtl="0">
              <a:spcBef>
                <a:spcPts val="1600"/>
              </a:spcBef>
              <a:spcAft>
                <a:spcPts val="0"/>
              </a:spcAft>
              <a:buNone/>
              <a:defRPr>
                <a:solidFill>
                  <a:srgbClr val="002E47"/>
                </a:solidFill>
              </a:defRPr>
            </a:lvl3pPr>
            <a:lvl4pPr lvl="3" rtl="0">
              <a:spcBef>
                <a:spcPts val="1600"/>
              </a:spcBef>
              <a:spcAft>
                <a:spcPts val="0"/>
              </a:spcAft>
              <a:buNone/>
              <a:defRPr>
                <a:solidFill>
                  <a:srgbClr val="002E47"/>
                </a:solidFill>
              </a:defRPr>
            </a:lvl4pPr>
            <a:lvl5pPr lvl="4" rtl="0">
              <a:spcBef>
                <a:spcPts val="1600"/>
              </a:spcBef>
              <a:spcAft>
                <a:spcPts val="0"/>
              </a:spcAft>
              <a:buNone/>
              <a:defRPr>
                <a:solidFill>
                  <a:srgbClr val="002E47"/>
                </a:solidFill>
              </a:defRPr>
            </a:lvl5pPr>
            <a:lvl6pPr lvl="5" rtl="0">
              <a:spcBef>
                <a:spcPts val="1600"/>
              </a:spcBef>
              <a:spcAft>
                <a:spcPts val="0"/>
              </a:spcAft>
              <a:buNone/>
              <a:defRPr>
                <a:solidFill>
                  <a:srgbClr val="002E47"/>
                </a:solidFill>
              </a:defRPr>
            </a:lvl6pPr>
            <a:lvl7pPr lvl="6" rtl="0">
              <a:spcBef>
                <a:spcPts val="1600"/>
              </a:spcBef>
              <a:spcAft>
                <a:spcPts val="0"/>
              </a:spcAft>
              <a:buNone/>
              <a:defRPr>
                <a:solidFill>
                  <a:srgbClr val="002E47"/>
                </a:solidFill>
              </a:defRPr>
            </a:lvl7pPr>
            <a:lvl8pPr lvl="7" rtl="0">
              <a:spcBef>
                <a:spcPts val="1600"/>
              </a:spcBef>
              <a:spcAft>
                <a:spcPts val="0"/>
              </a:spcAft>
              <a:buNone/>
              <a:defRPr>
                <a:solidFill>
                  <a:srgbClr val="002E47"/>
                </a:solidFill>
              </a:defRPr>
            </a:lvl8pPr>
            <a:lvl9pPr lvl="8" rtl="0">
              <a:spcBef>
                <a:spcPts val="1600"/>
              </a:spcBef>
              <a:spcAft>
                <a:spcPts val="1600"/>
              </a:spcAft>
              <a:buNone/>
              <a:defRPr>
                <a:solidFill>
                  <a:srgbClr val="002E47"/>
                </a:solidFill>
              </a:defRPr>
            </a:lvl9pPr>
          </a:lstStyle>
          <a:p/>
        </p:txBody>
      </p:sp>
      <p:sp>
        <p:nvSpPr>
          <p:cNvPr id="545" name="Google Shape;545;p24"/>
          <p:cNvSpPr txBox="1"/>
          <p:nvPr>
            <p:ph idx="3" type="subTitle"/>
          </p:nvPr>
        </p:nvSpPr>
        <p:spPr>
          <a:xfrm>
            <a:off x="6134825" y="2978400"/>
            <a:ext cx="25743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1A129"/>
                </a:solidFill>
                <a:latin typeface="Fira Sans Condensed Medium"/>
                <a:ea typeface="Fira Sans Condensed Medium"/>
                <a:cs typeface="Fira Sans Condensed Medium"/>
                <a:sym typeface="Fira Sans Condensed Medium"/>
              </a:defRPr>
            </a:lvl1pPr>
            <a:lvl2pPr lvl="1"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1600"/>
              </a:spcBef>
              <a:spcAft>
                <a:spcPts val="1600"/>
              </a:spcAft>
              <a:buNone/>
              <a:defRPr>
                <a:solidFill>
                  <a:srgbClr val="F1A129"/>
                </a:solidFill>
                <a:latin typeface="Fira Sans Condensed Medium"/>
                <a:ea typeface="Fira Sans Condensed Medium"/>
                <a:cs typeface="Fira Sans Condensed Medium"/>
                <a:sym typeface="Fira Sans Condensed Medium"/>
              </a:defRPr>
            </a:lvl9pPr>
          </a:lstStyle>
          <a:p/>
        </p:txBody>
      </p:sp>
      <p:sp>
        <p:nvSpPr>
          <p:cNvPr id="546" name="Google Shape;546;p24"/>
          <p:cNvSpPr txBox="1"/>
          <p:nvPr>
            <p:ph idx="4" type="subTitle"/>
          </p:nvPr>
        </p:nvSpPr>
        <p:spPr>
          <a:xfrm>
            <a:off x="6134700" y="3321300"/>
            <a:ext cx="21372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002E47"/>
                </a:solidFill>
              </a:defRPr>
            </a:lvl1pPr>
            <a:lvl2pPr lvl="1" rtl="0">
              <a:spcBef>
                <a:spcPts val="1600"/>
              </a:spcBef>
              <a:spcAft>
                <a:spcPts val="0"/>
              </a:spcAft>
              <a:buNone/>
              <a:defRPr>
                <a:solidFill>
                  <a:srgbClr val="002E47"/>
                </a:solidFill>
              </a:defRPr>
            </a:lvl2pPr>
            <a:lvl3pPr lvl="2" rtl="0">
              <a:spcBef>
                <a:spcPts val="1600"/>
              </a:spcBef>
              <a:spcAft>
                <a:spcPts val="0"/>
              </a:spcAft>
              <a:buNone/>
              <a:defRPr>
                <a:solidFill>
                  <a:srgbClr val="002E47"/>
                </a:solidFill>
              </a:defRPr>
            </a:lvl3pPr>
            <a:lvl4pPr lvl="3" rtl="0">
              <a:spcBef>
                <a:spcPts val="1600"/>
              </a:spcBef>
              <a:spcAft>
                <a:spcPts val="0"/>
              </a:spcAft>
              <a:buNone/>
              <a:defRPr>
                <a:solidFill>
                  <a:srgbClr val="002E47"/>
                </a:solidFill>
              </a:defRPr>
            </a:lvl4pPr>
            <a:lvl5pPr lvl="4" rtl="0">
              <a:spcBef>
                <a:spcPts val="1600"/>
              </a:spcBef>
              <a:spcAft>
                <a:spcPts val="0"/>
              </a:spcAft>
              <a:buNone/>
              <a:defRPr>
                <a:solidFill>
                  <a:srgbClr val="002E47"/>
                </a:solidFill>
              </a:defRPr>
            </a:lvl5pPr>
            <a:lvl6pPr lvl="5" rtl="0">
              <a:spcBef>
                <a:spcPts val="1600"/>
              </a:spcBef>
              <a:spcAft>
                <a:spcPts val="0"/>
              </a:spcAft>
              <a:buNone/>
              <a:defRPr>
                <a:solidFill>
                  <a:srgbClr val="002E47"/>
                </a:solidFill>
              </a:defRPr>
            </a:lvl6pPr>
            <a:lvl7pPr lvl="6" rtl="0">
              <a:spcBef>
                <a:spcPts val="1600"/>
              </a:spcBef>
              <a:spcAft>
                <a:spcPts val="0"/>
              </a:spcAft>
              <a:buNone/>
              <a:defRPr>
                <a:solidFill>
                  <a:srgbClr val="002E47"/>
                </a:solidFill>
              </a:defRPr>
            </a:lvl7pPr>
            <a:lvl8pPr lvl="7" rtl="0">
              <a:spcBef>
                <a:spcPts val="1600"/>
              </a:spcBef>
              <a:spcAft>
                <a:spcPts val="0"/>
              </a:spcAft>
              <a:buNone/>
              <a:defRPr>
                <a:solidFill>
                  <a:srgbClr val="002E47"/>
                </a:solidFill>
              </a:defRPr>
            </a:lvl8pPr>
            <a:lvl9pPr lvl="8" rtl="0">
              <a:spcBef>
                <a:spcPts val="1600"/>
              </a:spcBef>
              <a:spcAft>
                <a:spcPts val="1600"/>
              </a:spcAft>
              <a:buNone/>
              <a:defRPr>
                <a:solidFill>
                  <a:srgbClr val="002E47"/>
                </a:solidFill>
              </a:defRPr>
            </a:lvl9pPr>
          </a:lstStyle>
          <a:p/>
        </p:txBody>
      </p:sp>
      <p:sp>
        <p:nvSpPr>
          <p:cNvPr id="547" name="Google Shape;547;p24"/>
          <p:cNvSpPr txBox="1"/>
          <p:nvPr>
            <p:ph hasCustomPrompt="1" type="title"/>
          </p:nvPr>
        </p:nvSpPr>
        <p:spPr>
          <a:xfrm>
            <a:off x="4648200" y="2154450"/>
            <a:ext cx="1462200" cy="9081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08F9E"/>
              </a:buClr>
              <a:buSzPts val="7200"/>
              <a:buNone/>
              <a:defRPr sz="7200">
                <a:solidFill>
                  <a:srgbClr val="208F9E"/>
                </a:solidFill>
              </a:defRPr>
            </a:lvl1pPr>
            <a:lvl2pPr lvl="1"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2pPr>
            <a:lvl3pPr lvl="2"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3pPr>
            <a:lvl4pPr lvl="3"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4pPr>
            <a:lvl5pPr lvl="4"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5pPr>
            <a:lvl6pPr lvl="5"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6pPr>
            <a:lvl7pPr lvl="6"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7pPr>
            <a:lvl8pPr lvl="7"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8pPr>
            <a:lvl9pPr lvl="8"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p:nvPr>
            <p:ph hasCustomPrompt="1" idx="5" type="title"/>
          </p:nvPr>
        </p:nvSpPr>
        <p:spPr>
          <a:xfrm>
            <a:off x="4648200" y="3237150"/>
            <a:ext cx="1462200" cy="9081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08F9E"/>
              </a:buClr>
              <a:buSzPts val="7200"/>
              <a:buNone/>
              <a:defRPr sz="7200">
                <a:solidFill>
                  <a:srgbClr val="208F9E"/>
                </a:solidFill>
              </a:defRPr>
            </a:lvl1pPr>
            <a:lvl2pPr lvl="1"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2pPr>
            <a:lvl3pPr lvl="2"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3pPr>
            <a:lvl4pPr lvl="3"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4pPr>
            <a:lvl5pPr lvl="4"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5pPr>
            <a:lvl6pPr lvl="5"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6pPr>
            <a:lvl7pPr lvl="6"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7pPr>
            <a:lvl8pPr lvl="7"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8pPr>
            <a:lvl9pPr lvl="8"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p:nvPr>
            <p:ph idx="6" type="subTitle"/>
          </p:nvPr>
        </p:nvSpPr>
        <p:spPr>
          <a:xfrm>
            <a:off x="2282825" y="1911600"/>
            <a:ext cx="25743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1A129"/>
                </a:solidFill>
                <a:latin typeface="Fira Sans Condensed Medium"/>
                <a:ea typeface="Fira Sans Condensed Medium"/>
                <a:cs typeface="Fira Sans Condensed Medium"/>
                <a:sym typeface="Fira Sans Condensed Medium"/>
              </a:defRPr>
            </a:lvl1pPr>
            <a:lvl2pPr lvl="1"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1600"/>
              </a:spcBef>
              <a:spcAft>
                <a:spcPts val="1600"/>
              </a:spcAft>
              <a:buNone/>
              <a:defRPr>
                <a:solidFill>
                  <a:srgbClr val="F1A129"/>
                </a:solidFill>
                <a:latin typeface="Fira Sans Condensed Medium"/>
                <a:ea typeface="Fira Sans Condensed Medium"/>
                <a:cs typeface="Fira Sans Condensed Medium"/>
                <a:sym typeface="Fira Sans Condensed Medium"/>
              </a:defRPr>
            </a:lvl9pPr>
          </a:lstStyle>
          <a:p/>
        </p:txBody>
      </p:sp>
      <p:sp>
        <p:nvSpPr>
          <p:cNvPr id="550" name="Google Shape;550;p24"/>
          <p:cNvSpPr txBox="1"/>
          <p:nvPr>
            <p:ph idx="7" type="subTitle"/>
          </p:nvPr>
        </p:nvSpPr>
        <p:spPr>
          <a:xfrm>
            <a:off x="2282825" y="2254500"/>
            <a:ext cx="21372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002E47"/>
                </a:solidFill>
              </a:defRPr>
            </a:lvl1pPr>
            <a:lvl2pPr lvl="1" rtl="0">
              <a:spcBef>
                <a:spcPts val="1600"/>
              </a:spcBef>
              <a:spcAft>
                <a:spcPts val="0"/>
              </a:spcAft>
              <a:buNone/>
              <a:defRPr>
                <a:solidFill>
                  <a:srgbClr val="002E47"/>
                </a:solidFill>
              </a:defRPr>
            </a:lvl2pPr>
            <a:lvl3pPr lvl="2" rtl="0">
              <a:spcBef>
                <a:spcPts val="1600"/>
              </a:spcBef>
              <a:spcAft>
                <a:spcPts val="0"/>
              </a:spcAft>
              <a:buNone/>
              <a:defRPr>
                <a:solidFill>
                  <a:srgbClr val="002E47"/>
                </a:solidFill>
              </a:defRPr>
            </a:lvl3pPr>
            <a:lvl4pPr lvl="3" rtl="0">
              <a:spcBef>
                <a:spcPts val="1600"/>
              </a:spcBef>
              <a:spcAft>
                <a:spcPts val="0"/>
              </a:spcAft>
              <a:buNone/>
              <a:defRPr>
                <a:solidFill>
                  <a:srgbClr val="002E47"/>
                </a:solidFill>
              </a:defRPr>
            </a:lvl4pPr>
            <a:lvl5pPr lvl="4" rtl="0">
              <a:spcBef>
                <a:spcPts val="1600"/>
              </a:spcBef>
              <a:spcAft>
                <a:spcPts val="0"/>
              </a:spcAft>
              <a:buNone/>
              <a:defRPr>
                <a:solidFill>
                  <a:srgbClr val="002E47"/>
                </a:solidFill>
              </a:defRPr>
            </a:lvl5pPr>
            <a:lvl6pPr lvl="5" rtl="0">
              <a:spcBef>
                <a:spcPts val="1600"/>
              </a:spcBef>
              <a:spcAft>
                <a:spcPts val="0"/>
              </a:spcAft>
              <a:buNone/>
              <a:defRPr>
                <a:solidFill>
                  <a:srgbClr val="002E47"/>
                </a:solidFill>
              </a:defRPr>
            </a:lvl6pPr>
            <a:lvl7pPr lvl="6" rtl="0">
              <a:spcBef>
                <a:spcPts val="1600"/>
              </a:spcBef>
              <a:spcAft>
                <a:spcPts val="0"/>
              </a:spcAft>
              <a:buNone/>
              <a:defRPr>
                <a:solidFill>
                  <a:srgbClr val="002E47"/>
                </a:solidFill>
              </a:defRPr>
            </a:lvl7pPr>
            <a:lvl8pPr lvl="7" rtl="0">
              <a:spcBef>
                <a:spcPts val="1600"/>
              </a:spcBef>
              <a:spcAft>
                <a:spcPts val="0"/>
              </a:spcAft>
              <a:buNone/>
              <a:defRPr>
                <a:solidFill>
                  <a:srgbClr val="002E47"/>
                </a:solidFill>
              </a:defRPr>
            </a:lvl8pPr>
            <a:lvl9pPr lvl="8" rtl="0">
              <a:spcBef>
                <a:spcPts val="1600"/>
              </a:spcBef>
              <a:spcAft>
                <a:spcPts val="1600"/>
              </a:spcAft>
              <a:buNone/>
              <a:defRPr>
                <a:solidFill>
                  <a:srgbClr val="002E47"/>
                </a:solidFill>
              </a:defRPr>
            </a:lvl9pPr>
          </a:lstStyle>
          <a:p/>
        </p:txBody>
      </p:sp>
      <p:sp>
        <p:nvSpPr>
          <p:cNvPr id="551" name="Google Shape;551;p24"/>
          <p:cNvSpPr txBox="1"/>
          <p:nvPr>
            <p:ph idx="8" type="subTitle"/>
          </p:nvPr>
        </p:nvSpPr>
        <p:spPr>
          <a:xfrm>
            <a:off x="2282825" y="2978400"/>
            <a:ext cx="25743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400">
                <a:solidFill>
                  <a:srgbClr val="F1A129"/>
                </a:solidFill>
                <a:latin typeface="Fira Sans Condensed Medium"/>
                <a:ea typeface="Fira Sans Condensed Medium"/>
                <a:cs typeface="Fira Sans Condensed Medium"/>
                <a:sym typeface="Fira Sans Condensed Medium"/>
              </a:defRPr>
            </a:lvl1pPr>
            <a:lvl2pPr lvl="1"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1600"/>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1600"/>
              </a:spcBef>
              <a:spcAft>
                <a:spcPts val="1600"/>
              </a:spcAft>
              <a:buNone/>
              <a:defRPr>
                <a:solidFill>
                  <a:srgbClr val="F1A129"/>
                </a:solidFill>
                <a:latin typeface="Fira Sans Condensed Medium"/>
                <a:ea typeface="Fira Sans Condensed Medium"/>
                <a:cs typeface="Fira Sans Condensed Medium"/>
                <a:sym typeface="Fira Sans Condensed Medium"/>
              </a:defRPr>
            </a:lvl9pPr>
          </a:lstStyle>
          <a:p/>
        </p:txBody>
      </p:sp>
      <p:sp>
        <p:nvSpPr>
          <p:cNvPr id="552" name="Google Shape;552;p24"/>
          <p:cNvSpPr txBox="1"/>
          <p:nvPr>
            <p:ph idx="9" type="subTitle"/>
          </p:nvPr>
        </p:nvSpPr>
        <p:spPr>
          <a:xfrm>
            <a:off x="2282825" y="3321300"/>
            <a:ext cx="2137200" cy="342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002E47"/>
                </a:solidFill>
              </a:defRPr>
            </a:lvl1pPr>
            <a:lvl2pPr lvl="1" rtl="0">
              <a:spcBef>
                <a:spcPts val="1600"/>
              </a:spcBef>
              <a:spcAft>
                <a:spcPts val="0"/>
              </a:spcAft>
              <a:buNone/>
              <a:defRPr>
                <a:solidFill>
                  <a:srgbClr val="002E47"/>
                </a:solidFill>
              </a:defRPr>
            </a:lvl2pPr>
            <a:lvl3pPr lvl="2" rtl="0">
              <a:spcBef>
                <a:spcPts val="1600"/>
              </a:spcBef>
              <a:spcAft>
                <a:spcPts val="0"/>
              </a:spcAft>
              <a:buNone/>
              <a:defRPr>
                <a:solidFill>
                  <a:srgbClr val="002E47"/>
                </a:solidFill>
              </a:defRPr>
            </a:lvl3pPr>
            <a:lvl4pPr lvl="3" rtl="0">
              <a:spcBef>
                <a:spcPts val="1600"/>
              </a:spcBef>
              <a:spcAft>
                <a:spcPts val="0"/>
              </a:spcAft>
              <a:buNone/>
              <a:defRPr>
                <a:solidFill>
                  <a:srgbClr val="002E47"/>
                </a:solidFill>
              </a:defRPr>
            </a:lvl4pPr>
            <a:lvl5pPr lvl="4" rtl="0">
              <a:spcBef>
                <a:spcPts val="1600"/>
              </a:spcBef>
              <a:spcAft>
                <a:spcPts val="0"/>
              </a:spcAft>
              <a:buNone/>
              <a:defRPr>
                <a:solidFill>
                  <a:srgbClr val="002E47"/>
                </a:solidFill>
              </a:defRPr>
            </a:lvl5pPr>
            <a:lvl6pPr lvl="5" rtl="0">
              <a:spcBef>
                <a:spcPts val="1600"/>
              </a:spcBef>
              <a:spcAft>
                <a:spcPts val="0"/>
              </a:spcAft>
              <a:buNone/>
              <a:defRPr>
                <a:solidFill>
                  <a:srgbClr val="002E47"/>
                </a:solidFill>
              </a:defRPr>
            </a:lvl6pPr>
            <a:lvl7pPr lvl="6" rtl="0">
              <a:spcBef>
                <a:spcPts val="1600"/>
              </a:spcBef>
              <a:spcAft>
                <a:spcPts val="0"/>
              </a:spcAft>
              <a:buNone/>
              <a:defRPr>
                <a:solidFill>
                  <a:srgbClr val="002E47"/>
                </a:solidFill>
              </a:defRPr>
            </a:lvl7pPr>
            <a:lvl8pPr lvl="7" rtl="0">
              <a:spcBef>
                <a:spcPts val="1600"/>
              </a:spcBef>
              <a:spcAft>
                <a:spcPts val="0"/>
              </a:spcAft>
              <a:buNone/>
              <a:defRPr>
                <a:solidFill>
                  <a:srgbClr val="002E47"/>
                </a:solidFill>
              </a:defRPr>
            </a:lvl8pPr>
            <a:lvl9pPr lvl="8" rtl="0">
              <a:spcBef>
                <a:spcPts val="1600"/>
              </a:spcBef>
              <a:spcAft>
                <a:spcPts val="1600"/>
              </a:spcAft>
              <a:buNone/>
              <a:defRPr>
                <a:solidFill>
                  <a:srgbClr val="002E47"/>
                </a:solidFill>
              </a:defRPr>
            </a:lvl9pPr>
          </a:lstStyle>
          <a:p/>
        </p:txBody>
      </p:sp>
      <p:sp>
        <p:nvSpPr>
          <p:cNvPr id="553" name="Google Shape;553;p24"/>
          <p:cNvSpPr txBox="1"/>
          <p:nvPr>
            <p:ph hasCustomPrompt="1" idx="13" type="title"/>
          </p:nvPr>
        </p:nvSpPr>
        <p:spPr>
          <a:xfrm>
            <a:off x="796200" y="2154450"/>
            <a:ext cx="1462200" cy="9081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08F9E"/>
              </a:buClr>
              <a:buSzPts val="7200"/>
              <a:buNone/>
              <a:defRPr sz="7200">
                <a:solidFill>
                  <a:srgbClr val="208F9E"/>
                </a:solidFill>
              </a:defRPr>
            </a:lvl1pPr>
            <a:lvl2pPr lvl="1"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2pPr>
            <a:lvl3pPr lvl="2"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3pPr>
            <a:lvl4pPr lvl="3"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4pPr>
            <a:lvl5pPr lvl="4"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5pPr>
            <a:lvl6pPr lvl="5"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6pPr>
            <a:lvl7pPr lvl="6"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7pPr>
            <a:lvl8pPr lvl="7"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8pPr>
            <a:lvl9pPr lvl="8"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p:nvPr>
            <p:ph hasCustomPrompt="1" idx="14" type="title"/>
          </p:nvPr>
        </p:nvSpPr>
        <p:spPr>
          <a:xfrm>
            <a:off x="796200" y="3237150"/>
            <a:ext cx="1462200" cy="9081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08F9E"/>
              </a:buClr>
              <a:buSzPts val="7200"/>
              <a:buNone/>
              <a:defRPr sz="7200">
                <a:solidFill>
                  <a:srgbClr val="208F9E"/>
                </a:solidFill>
              </a:defRPr>
            </a:lvl1pPr>
            <a:lvl2pPr lvl="1"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2pPr>
            <a:lvl3pPr lvl="2"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3pPr>
            <a:lvl4pPr lvl="3"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4pPr>
            <a:lvl5pPr lvl="4"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5pPr>
            <a:lvl6pPr lvl="5"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6pPr>
            <a:lvl7pPr lvl="6"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7pPr>
            <a:lvl8pPr lvl="7"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8pPr>
            <a:lvl9pPr lvl="8" rtl="0" algn="r">
              <a:spcBef>
                <a:spcPts val="0"/>
              </a:spcBef>
              <a:spcAft>
                <a:spcPts val="0"/>
              </a:spcAft>
              <a:buClr>
                <a:srgbClr val="208F9E"/>
              </a:buClr>
              <a:buSzPts val="7200"/>
              <a:buFont typeface="Fira Sans Condensed Medium"/>
              <a:buNone/>
              <a:defRPr sz="72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p:nvPr>
            <p:ph idx="15"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5200"/>
              <a:buNone/>
              <a:defRPr sz="5200">
                <a:solidFill>
                  <a:srgbClr val="F1A129"/>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BLANK_1">
    <p:spTree>
      <p:nvGrpSpPr>
        <p:cNvPr id="556" name="Shape 556"/>
        <p:cNvGrpSpPr/>
        <p:nvPr/>
      </p:nvGrpSpPr>
      <p:grpSpPr>
        <a:xfrm>
          <a:off x="0" y="0"/>
          <a:ext cx="0" cy="0"/>
          <a:chOff x="0" y="0"/>
          <a:chExt cx="0" cy="0"/>
        </a:xfrm>
      </p:grpSpPr>
      <p:sp>
        <p:nvSpPr>
          <p:cNvPr id="557" name="Google Shape;557;p25"/>
          <p:cNvSpPr/>
          <p:nvPr/>
        </p:nvSpPr>
        <p:spPr>
          <a:xfrm>
            <a:off x="7563625" y="2637648"/>
            <a:ext cx="973392" cy="2275002"/>
          </a:xfrm>
          <a:custGeom>
            <a:rect b="b" l="l" r="r" t="t"/>
            <a:pathLst>
              <a:path extrusionOk="0" h="45054" w="19277">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5"/>
          <p:cNvSpPr/>
          <p:nvPr/>
        </p:nvSpPr>
        <p:spPr>
          <a:xfrm>
            <a:off x="7763786" y="2049082"/>
            <a:ext cx="1420121" cy="3093829"/>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5"/>
          <p:cNvSpPr txBox="1"/>
          <p:nvPr>
            <p:ph idx="1" type="subTitle"/>
          </p:nvPr>
        </p:nvSpPr>
        <p:spPr>
          <a:xfrm>
            <a:off x="2310825" y="2254325"/>
            <a:ext cx="2105100" cy="95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560" name="Google Shape;560;p25"/>
          <p:cNvSpPr txBox="1"/>
          <p:nvPr>
            <p:ph idx="2" type="subTitle"/>
          </p:nvPr>
        </p:nvSpPr>
        <p:spPr>
          <a:xfrm>
            <a:off x="3900600" y="3625925"/>
            <a:ext cx="2105100" cy="95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561" name="Google Shape;561;p25"/>
          <p:cNvSpPr txBox="1"/>
          <p:nvPr>
            <p:ph idx="3" type="subTitle"/>
          </p:nvPr>
        </p:nvSpPr>
        <p:spPr>
          <a:xfrm>
            <a:off x="5491225" y="2254325"/>
            <a:ext cx="2105100" cy="95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562" name="Google Shape;562;p25"/>
          <p:cNvSpPr/>
          <p:nvPr/>
        </p:nvSpPr>
        <p:spPr>
          <a:xfrm>
            <a:off x="-666750" y="-1234075"/>
            <a:ext cx="3248878" cy="6556789"/>
          </a:xfrm>
          <a:custGeom>
            <a:rect b="b" l="l" r="r" t="t"/>
            <a:pathLst>
              <a:path extrusionOk="0" h="68259" w="55293">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5"/>
          <p:cNvSpPr txBox="1"/>
          <p:nvPr>
            <p:ph idx="4" type="subTitle"/>
          </p:nvPr>
        </p:nvSpPr>
        <p:spPr>
          <a:xfrm>
            <a:off x="2310825" y="1979525"/>
            <a:ext cx="2105100" cy="351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564" name="Google Shape;564;p25"/>
          <p:cNvSpPr txBox="1"/>
          <p:nvPr>
            <p:ph idx="5" type="subTitle"/>
          </p:nvPr>
        </p:nvSpPr>
        <p:spPr>
          <a:xfrm>
            <a:off x="3900600" y="3351125"/>
            <a:ext cx="2105100" cy="351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565" name="Google Shape;565;p25"/>
          <p:cNvSpPr txBox="1"/>
          <p:nvPr>
            <p:ph idx="6" type="subTitle"/>
          </p:nvPr>
        </p:nvSpPr>
        <p:spPr>
          <a:xfrm>
            <a:off x="5491225" y="1979525"/>
            <a:ext cx="2105100" cy="351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566" name="Google Shape;566;p25"/>
          <p:cNvSpPr txBox="1"/>
          <p:nvPr>
            <p:ph type="title"/>
          </p:nvPr>
        </p:nvSpPr>
        <p:spPr>
          <a:xfrm>
            <a:off x="3076575" y="698075"/>
            <a:ext cx="5347500" cy="7005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1A129"/>
              </a:buClr>
              <a:buSzPts val="5200"/>
              <a:buNone/>
              <a:defRPr sz="5200">
                <a:solidFill>
                  <a:srgbClr val="F1A129"/>
                </a:solidFill>
              </a:defRPr>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grpSp>
        <p:nvGrpSpPr>
          <p:cNvPr id="567" name="Google Shape;567;p25"/>
          <p:cNvGrpSpPr/>
          <p:nvPr/>
        </p:nvGrpSpPr>
        <p:grpSpPr>
          <a:xfrm>
            <a:off x="8282064" y="2519844"/>
            <a:ext cx="901235" cy="2623660"/>
            <a:chOff x="8282064" y="2519844"/>
            <a:chExt cx="901235" cy="2623660"/>
          </a:xfrm>
        </p:grpSpPr>
        <p:sp>
          <p:nvSpPr>
            <p:cNvPr id="568" name="Google Shape;568;p25"/>
            <p:cNvSpPr/>
            <p:nvPr/>
          </p:nvSpPr>
          <p:spPr>
            <a:xfrm>
              <a:off x="8282064" y="2519844"/>
              <a:ext cx="901235" cy="2623064"/>
            </a:xfrm>
            <a:custGeom>
              <a:rect b="b" l="l" r="r" t="t"/>
              <a:pathLst>
                <a:path extrusionOk="0" h="51947" w="17848">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5"/>
            <p:cNvSpPr/>
            <p:nvPr/>
          </p:nvSpPr>
          <p:spPr>
            <a:xfrm>
              <a:off x="8693243" y="4321648"/>
              <a:ext cx="363816" cy="821857"/>
            </a:xfrm>
            <a:custGeom>
              <a:rect b="b" l="l" r="r" t="t"/>
              <a:pathLst>
                <a:path extrusionOk="0" h="16276" w="7205">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5"/>
            <p:cNvSpPr/>
            <p:nvPr/>
          </p:nvSpPr>
          <p:spPr>
            <a:xfrm>
              <a:off x="8432336" y="2634063"/>
              <a:ext cx="693852" cy="2508844"/>
            </a:xfrm>
            <a:custGeom>
              <a:rect b="b" l="l" r="r" t="t"/>
              <a:pathLst>
                <a:path extrusionOk="0" h="49685" w="13741">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5"/>
            <p:cNvSpPr/>
            <p:nvPr/>
          </p:nvSpPr>
          <p:spPr>
            <a:xfrm>
              <a:off x="8769035" y="4422031"/>
              <a:ext cx="222481" cy="721473"/>
            </a:xfrm>
            <a:custGeom>
              <a:rect b="b" l="l" r="r" t="t"/>
              <a:pathLst>
                <a:path extrusionOk="0" h="14288" w="4406">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CUSTOM">
    <p:spTree>
      <p:nvGrpSpPr>
        <p:cNvPr id="572" name="Shape 572"/>
        <p:cNvGrpSpPr/>
        <p:nvPr/>
      </p:nvGrpSpPr>
      <p:grpSpPr>
        <a:xfrm>
          <a:off x="0" y="0"/>
          <a:ext cx="0" cy="0"/>
          <a:chOff x="0" y="0"/>
          <a:chExt cx="0" cy="0"/>
        </a:xfrm>
      </p:grpSpPr>
      <p:sp>
        <p:nvSpPr>
          <p:cNvPr id="573" name="Google Shape;573;p26"/>
          <p:cNvSpPr/>
          <p:nvPr/>
        </p:nvSpPr>
        <p:spPr>
          <a:xfrm flipH="1" rot="-5400000">
            <a:off x="3998220" y="-15497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flipH="1" rot="-5400000">
            <a:off x="3998220" y="-3582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5"/>
              </a:buClr>
              <a:buSzPts val="5200"/>
              <a:buNone/>
              <a:defRPr sz="5200">
                <a:solidFill>
                  <a:schemeClr val="accent5"/>
                </a:solidFill>
              </a:defRPr>
            </a:lvl1pPr>
            <a:lvl2pPr lvl="1" rtl="0" algn="r">
              <a:spcBef>
                <a:spcPts val="0"/>
              </a:spcBef>
              <a:spcAft>
                <a:spcPts val="0"/>
              </a:spcAft>
              <a:buClr>
                <a:schemeClr val="accent5"/>
              </a:buClr>
              <a:buSzPts val="2400"/>
              <a:buNone/>
              <a:defRPr sz="2400">
                <a:solidFill>
                  <a:schemeClr val="accent5"/>
                </a:solidFill>
              </a:defRPr>
            </a:lvl2pPr>
            <a:lvl3pPr lvl="2" rtl="0" algn="r">
              <a:spcBef>
                <a:spcPts val="0"/>
              </a:spcBef>
              <a:spcAft>
                <a:spcPts val="0"/>
              </a:spcAft>
              <a:buClr>
                <a:schemeClr val="accent5"/>
              </a:buClr>
              <a:buSzPts val="2400"/>
              <a:buNone/>
              <a:defRPr sz="2400">
                <a:solidFill>
                  <a:schemeClr val="accent5"/>
                </a:solidFill>
              </a:defRPr>
            </a:lvl3pPr>
            <a:lvl4pPr lvl="3" rtl="0" algn="r">
              <a:spcBef>
                <a:spcPts val="0"/>
              </a:spcBef>
              <a:spcAft>
                <a:spcPts val="0"/>
              </a:spcAft>
              <a:buClr>
                <a:schemeClr val="accent5"/>
              </a:buClr>
              <a:buSzPts val="2400"/>
              <a:buNone/>
              <a:defRPr sz="2400">
                <a:solidFill>
                  <a:schemeClr val="accent5"/>
                </a:solidFill>
              </a:defRPr>
            </a:lvl4pPr>
            <a:lvl5pPr lvl="4" rtl="0" algn="r">
              <a:spcBef>
                <a:spcPts val="0"/>
              </a:spcBef>
              <a:spcAft>
                <a:spcPts val="0"/>
              </a:spcAft>
              <a:buClr>
                <a:schemeClr val="accent5"/>
              </a:buClr>
              <a:buSzPts val="2400"/>
              <a:buNone/>
              <a:defRPr sz="2400">
                <a:solidFill>
                  <a:schemeClr val="accent5"/>
                </a:solidFill>
              </a:defRPr>
            </a:lvl5pPr>
            <a:lvl6pPr lvl="5" rtl="0" algn="r">
              <a:spcBef>
                <a:spcPts val="0"/>
              </a:spcBef>
              <a:spcAft>
                <a:spcPts val="0"/>
              </a:spcAft>
              <a:buClr>
                <a:schemeClr val="accent5"/>
              </a:buClr>
              <a:buSzPts val="2400"/>
              <a:buNone/>
              <a:defRPr sz="2400">
                <a:solidFill>
                  <a:schemeClr val="accent5"/>
                </a:solidFill>
              </a:defRPr>
            </a:lvl6pPr>
            <a:lvl7pPr lvl="6" rtl="0" algn="r">
              <a:spcBef>
                <a:spcPts val="0"/>
              </a:spcBef>
              <a:spcAft>
                <a:spcPts val="0"/>
              </a:spcAft>
              <a:buClr>
                <a:schemeClr val="accent5"/>
              </a:buClr>
              <a:buSzPts val="2400"/>
              <a:buNone/>
              <a:defRPr sz="2400">
                <a:solidFill>
                  <a:schemeClr val="accent5"/>
                </a:solidFill>
              </a:defRPr>
            </a:lvl7pPr>
            <a:lvl8pPr lvl="7" rtl="0" algn="r">
              <a:spcBef>
                <a:spcPts val="0"/>
              </a:spcBef>
              <a:spcAft>
                <a:spcPts val="0"/>
              </a:spcAft>
              <a:buClr>
                <a:schemeClr val="accent5"/>
              </a:buClr>
              <a:buSzPts val="2400"/>
              <a:buNone/>
              <a:defRPr sz="2400">
                <a:solidFill>
                  <a:schemeClr val="accent5"/>
                </a:solidFill>
              </a:defRPr>
            </a:lvl8pPr>
            <a:lvl9pPr lvl="8" rtl="0" algn="r">
              <a:spcBef>
                <a:spcPts val="0"/>
              </a:spcBef>
              <a:spcAft>
                <a:spcPts val="0"/>
              </a:spcAft>
              <a:buClr>
                <a:schemeClr val="accent5"/>
              </a:buClr>
              <a:buSzPts val="2400"/>
              <a:buNone/>
              <a:defRPr sz="2400">
                <a:solidFill>
                  <a:schemeClr val="accent5"/>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2">
  <p:cSld name="CUSTOM_6">
    <p:spTree>
      <p:nvGrpSpPr>
        <p:cNvPr id="577" name="Shape 577"/>
        <p:cNvGrpSpPr/>
        <p:nvPr/>
      </p:nvGrpSpPr>
      <p:grpSpPr>
        <a:xfrm>
          <a:off x="0" y="0"/>
          <a:ext cx="0" cy="0"/>
          <a:chOff x="0" y="0"/>
          <a:chExt cx="0" cy="0"/>
        </a:xfrm>
      </p:grpSpPr>
      <p:sp>
        <p:nvSpPr>
          <p:cNvPr id="578" name="Google Shape;578;p27"/>
          <p:cNvSpPr/>
          <p:nvPr/>
        </p:nvSpPr>
        <p:spPr>
          <a:xfrm rot="5400000">
            <a:off x="3998220" y="-15497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7"/>
          <p:cNvSpPr txBox="1"/>
          <p:nvPr>
            <p:ph idx="1" type="subTitle"/>
          </p:nvPr>
        </p:nvSpPr>
        <p:spPr>
          <a:xfrm>
            <a:off x="626100" y="2530475"/>
            <a:ext cx="1809600" cy="70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580" name="Google Shape;580;p27"/>
          <p:cNvSpPr txBox="1"/>
          <p:nvPr>
            <p:ph idx="2" type="subTitle"/>
          </p:nvPr>
        </p:nvSpPr>
        <p:spPr>
          <a:xfrm>
            <a:off x="2649850" y="2911475"/>
            <a:ext cx="1809600" cy="70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581" name="Google Shape;581;p27"/>
          <p:cNvSpPr txBox="1"/>
          <p:nvPr>
            <p:ph idx="3" type="subTitle"/>
          </p:nvPr>
        </p:nvSpPr>
        <p:spPr>
          <a:xfrm>
            <a:off x="4679075" y="2530475"/>
            <a:ext cx="1809600" cy="70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582" name="Google Shape;582;p27"/>
          <p:cNvSpPr txBox="1"/>
          <p:nvPr>
            <p:ph idx="4" type="subTitle"/>
          </p:nvPr>
        </p:nvSpPr>
        <p:spPr>
          <a:xfrm>
            <a:off x="6708300" y="2911475"/>
            <a:ext cx="1809600" cy="700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583" name="Google Shape;583;p27"/>
          <p:cNvSpPr/>
          <p:nvPr/>
        </p:nvSpPr>
        <p:spPr>
          <a:xfrm flipH="1">
            <a:off x="6753194"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7"/>
          <p:cNvSpPr/>
          <p:nvPr/>
        </p:nvSpPr>
        <p:spPr>
          <a:xfrm rot="5400000">
            <a:off x="3998220" y="-3582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7"/>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2">
    <p:spTree>
      <p:nvGrpSpPr>
        <p:cNvPr id="586" name="Shape 586"/>
        <p:cNvGrpSpPr/>
        <p:nvPr/>
      </p:nvGrpSpPr>
      <p:grpSpPr>
        <a:xfrm>
          <a:off x="0" y="0"/>
          <a:ext cx="0" cy="0"/>
          <a:chOff x="0" y="0"/>
          <a:chExt cx="0" cy="0"/>
        </a:xfrm>
      </p:grpSpPr>
      <p:sp>
        <p:nvSpPr>
          <p:cNvPr id="587" name="Google Shape;587;p28"/>
          <p:cNvSpPr/>
          <p:nvPr/>
        </p:nvSpPr>
        <p:spPr>
          <a:xfrm>
            <a:off x="-66675" y="-71524"/>
            <a:ext cx="2655844" cy="1427563"/>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noFill/>
          <a:ln cap="flat" cmpd="sng" w="19050">
            <a:solidFill>
              <a:srgbClr val="208F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
          <p:cNvSpPr/>
          <p:nvPr/>
        </p:nvSpPr>
        <p:spPr>
          <a:xfrm rot="-3633303">
            <a:off x="-81337" y="682427"/>
            <a:ext cx="8808269" cy="11907949"/>
          </a:xfrm>
          <a:custGeom>
            <a:rect b="b" l="l" r="r" t="t"/>
            <a:pathLst>
              <a:path extrusionOk="0" h="134125" w="124123">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8"/>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8"/>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1" name="Google Shape;591;p28"/>
          <p:cNvSpPr txBox="1"/>
          <p:nvPr>
            <p:ph idx="1" type="subTitle"/>
          </p:nvPr>
        </p:nvSpPr>
        <p:spPr>
          <a:xfrm>
            <a:off x="711200" y="2682875"/>
            <a:ext cx="29310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592" name="Google Shape;592;p28"/>
          <p:cNvSpPr txBox="1"/>
          <p:nvPr>
            <p:ph idx="2" type="subTitle"/>
          </p:nvPr>
        </p:nvSpPr>
        <p:spPr>
          <a:xfrm>
            <a:off x="711200" y="2398925"/>
            <a:ext cx="2931000" cy="345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chemeClr val="dk1"/>
                </a:solidFill>
                <a:latin typeface="Archivo Narrow SemiBold"/>
                <a:ea typeface="Archivo Narrow SemiBold"/>
                <a:cs typeface="Archivo Narrow SemiBold"/>
                <a:sym typeface="Archivo Narrow SemiBold"/>
              </a:defRPr>
            </a:lvl9pPr>
          </a:lstStyle>
          <a:p/>
        </p:txBody>
      </p:sp>
      <p:sp>
        <p:nvSpPr>
          <p:cNvPr id="593" name="Google Shape;593;p28"/>
          <p:cNvSpPr txBox="1"/>
          <p:nvPr>
            <p:ph idx="3" type="subTitle"/>
          </p:nvPr>
        </p:nvSpPr>
        <p:spPr>
          <a:xfrm>
            <a:off x="5486400" y="2682875"/>
            <a:ext cx="29310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594" name="Google Shape;594;p28"/>
          <p:cNvSpPr txBox="1"/>
          <p:nvPr>
            <p:ph idx="4" type="subTitle"/>
          </p:nvPr>
        </p:nvSpPr>
        <p:spPr>
          <a:xfrm>
            <a:off x="5486400" y="2398925"/>
            <a:ext cx="2931000" cy="345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chemeClr val="dk1"/>
                </a:solidFill>
                <a:latin typeface="Archivo Narrow SemiBold"/>
                <a:ea typeface="Archivo Narrow SemiBold"/>
                <a:cs typeface="Archivo Narrow SemiBold"/>
                <a:sym typeface="Archivo Narrow SemiBold"/>
              </a:defRPr>
            </a:lvl9pPr>
          </a:lstStyle>
          <a:p/>
        </p:txBody>
      </p:sp>
      <p:sp>
        <p:nvSpPr>
          <p:cNvPr id="595" name="Google Shape;595;p28"/>
          <p:cNvSpPr txBox="1"/>
          <p:nvPr>
            <p:ph idx="5" type="subTitle"/>
          </p:nvPr>
        </p:nvSpPr>
        <p:spPr>
          <a:xfrm>
            <a:off x="3106500" y="3707200"/>
            <a:ext cx="29310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596" name="Google Shape;596;p28"/>
          <p:cNvSpPr txBox="1"/>
          <p:nvPr>
            <p:ph idx="6" type="subTitle"/>
          </p:nvPr>
        </p:nvSpPr>
        <p:spPr>
          <a:xfrm>
            <a:off x="3106500" y="3423250"/>
            <a:ext cx="2931000" cy="345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chemeClr val="dk1"/>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chemeClr val="dk1"/>
                </a:solidFill>
                <a:latin typeface="Archivo Narrow SemiBold"/>
                <a:ea typeface="Archivo Narrow SemiBold"/>
                <a:cs typeface="Archivo Narrow SemiBold"/>
                <a:sym typeface="Archivo Narrow SemiBold"/>
              </a:defRPr>
            </a:lvl9pPr>
          </a:lstStyle>
          <a:p/>
        </p:txBody>
      </p:sp>
      <p:grpSp>
        <p:nvGrpSpPr>
          <p:cNvPr id="597" name="Google Shape;597;p28"/>
          <p:cNvGrpSpPr/>
          <p:nvPr/>
        </p:nvGrpSpPr>
        <p:grpSpPr>
          <a:xfrm rot="-805572">
            <a:off x="7614306" y="-104682"/>
            <a:ext cx="1814097" cy="2107146"/>
            <a:chOff x="7680725" y="0"/>
            <a:chExt cx="1814041" cy="2107080"/>
          </a:xfrm>
        </p:grpSpPr>
        <p:sp>
          <p:nvSpPr>
            <p:cNvPr id="598" name="Google Shape;598;p28"/>
            <p:cNvSpPr/>
            <p:nvPr/>
          </p:nvSpPr>
          <p:spPr>
            <a:xfrm>
              <a:off x="7680725" y="0"/>
              <a:ext cx="1814041" cy="2107080"/>
            </a:xfrm>
            <a:custGeom>
              <a:rect b="b" l="l" r="r" t="t"/>
              <a:pathLst>
                <a:path extrusionOk="0" h="36664" w="31565">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8"/>
            <p:cNvSpPr/>
            <p:nvPr/>
          </p:nvSpPr>
          <p:spPr>
            <a:xfrm>
              <a:off x="7774457" y="102353"/>
              <a:ext cx="1421980" cy="1763639"/>
            </a:xfrm>
            <a:custGeom>
              <a:rect b="b" l="l" r="r" t="t"/>
              <a:pathLst>
                <a:path extrusionOk="0" h="30688" w="24743">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noFill/>
            <a:ln cap="flat" cmpd="sng" w="19050">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2_1">
    <p:spTree>
      <p:nvGrpSpPr>
        <p:cNvPr id="600" name="Shape 600"/>
        <p:cNvGrpSpPr/>
        <p:nvPr/>
      </p:nvGrpSpPr>
      <p:grpSpPr>
        <a:xfrm>
          <a:off x="0" y="0"/>
          <a:ext cx="0" cy="0"/>
          <a:chOff x="0" y="0"/>
          <a:chExt cx="0" cy="0"/>
        </a:xfrm>
      </p:grpSpPr>
      <p:sp>
        <p:nvSpPr>
          <p:cNvPr id="601" name="Google Shape;601;p29"/>
          <p:cNvSpPr/>
          <p:nvPr/>
        </p:nvSpPr>
        <p:spPr>
          <a:xfrm rot="5400000">
            <a:off x="4039084" y="324443"/>
            <a:ext cx="1018934" cy="9267397"/>
          </a:xfrm>
          <a:custGeom>
            <a:rect b="b" l="l" r="r" t="t"/>
            <a:pathLst>
              <a:path extrusionOk="0" h="163259" w="187822">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9"/>
          <p:cNvSpPr/>
          <p:nvPr/>
        </p:nvSpPr>
        <p:spPr>
          <a:xfrm rot="5400000">
            <a:off x="4039084" y="400643"/>
            <a:ext cx="1018934" cy="9267397"/>
          </a:xfrm>
          <a:custGeom>
            <a:rect b="b" l="l" r="r" t="t"/>
            <a:pathLst>
              <a:path extrusionOk="0" h="163259" w="187822">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9"/>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9"/>
          <p:cNvSpPr txBox="1"/>
          <p:nvPr>
            <p:ph type="title"/>
          </p:nvPr>
        </p:nvSpPr>
        <p:spPr>
          <a:xfrm>
            <a:off x="720000" y="425700"/>
            <a:ext cx="3866400" cy="1930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5" name="Google Shape;605;p29"/>
          <p:cNvSpPr txBox="1"/>
          <p:nvPr>
            <p:ph idx="1" type="subTitle"/>
          </p:nvPr>
        </p:nvSpPr>
        <p:spPr>
          <a:xfrm>
            <a:off x="5181600" y="8430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606" name="Google Shape;606;p29"/>
          <p:cNvSpPr txBox="1"/>
          <p:nvPr>
            <p:ph idx="2" type="subTitle"/>
          </p:nvPr>
        </p:nvSpPr>
        <p:spPr>
          <a:xfrm>
            <a:off x="5181600" y="5400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sp>
        <p:nvSpPr>
          <p:cNvPr id="607" name="Google Shape;607;p29"/>
          <p:cNvSpPr txBox="1"/>
          <p:nvPr>
            <p:ph idx="3" type="subTitle"/>
          </p:nvPr>
        </p:nvSpPr>
        <p:spPr>
          <a:xfrm>
            <a:off x="5181600" y="21602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608" name="Google Shape;608;p29"/>
          <p:cNvSpPr txBox="1"/>
          <p:nvPr>
            <p:ph idx="4" type="subTitle"/>
          </p:nvPr>
        </p:nvSpPr>
        <p:spPr>
          <a:xfrm>
            <a:off x="5181600" y="18572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sp>
        <p:nvSpPr>
          <p:cNvPr id="609" name="Google Shape;609;p29"/>
          <p:cNvSpPr txBox="1"/>
          <p:nvPr>
            <p:ph idx="5" type="subTitle"/>
          </p:nvPr>
        </p:nvSpPr>
        <p:spPr>
          <a:xfrm>
            <a:off x="5181600" y="34774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rgbClr val="002E47"/>
                </a:solidFill>
              </a:defRPr>
            </a:lvl1pPr>
            <a:lvl2pPr lvl="1" rtl="0" algn="ctr">
              <a:spcBef>
                <a:spcPts val="1600"/>
              </a:spcBef>
              <a:spcAft>
                <a:spcPts val="0"/>
              </a:spcAft>
              <a:buNone/>
              <a:defRPr sz="1600">
                <a:solidFill>
                  <a:srgbClr val="002E47"/>
                </a:solidFill>
              </a:defRPr>
            </a:lvl2pPr>
            <a:lvl3pPr lvl="2" rtl="0" algn="ctr">
              <a:spcBef>
                <a:spcPts val="1600"/>
              </a:spcBef>
              <a:spcAft>
                <a:spcPts val="0"/>
              </a:spcAft>
              <a:buNone/>
              <a:defRPr sz="1600">
                <a:solidFill>
                  <a:srgbClr val="002E47"/>
                </a:solidFill>
              </a:defRPr>
            </a:lvl3pPr>
            <a:lvl4pPr lvl="3" rtl="0" algn="ctr">
              <a:spcBef>
                <a:spcPts val="1600"/>
              </a:spcBef>
              <a:spcAft>
                <a:spcPts val="0"/>
              </a:spcAft>
              <a:buNone/>
              <a:defRPr sz="1600">
                <a:solidFill>
                  <a:srgbClr val="002E47"/>
                </a:solidFill>
              </a:defRPr>
            </a:lvl4pPr>
            <a:lvl5pPr lvl="4" rtl="0" algn="ctr">
              <a:spcBef>
                <a:spcPts val="1600"/>
              </a:spcBef>
              <a:spcAft>
                <a:spcPts val="0"/>
              </a:spcAft>
              <a:buNone/>
              <a:defRPr sz="1600">
                <a:solidFill>
                  <a:srgbClr val="002E47"/>
                </a:solidFill>
              </a:defRPr>
            </a:lvl5pPr>
            <a:lvl6pPr lvl="5" rtl="0" algn="ctr">
              <a:spcBef>
                <a:spcPts val="1600"/>
              </a:spcBef>
              <a:spcAft>
                <a:spcPts val="0"/>
              </a:spcAft>
              <a:buNone/>
              <a:defRPr sz="1600">
                <a:solidFill>
                  <a:srgbClr val="002E47"/>
                </a:solidFill>
              </a:defRPr>
            </a:lvl6pPr>
            <a:lvl7pPr lvl="6" rtl="0" algn="ctr">
              <a:spcBef>
                <a:spcPts val="1600"/>
              </a:spcBef>
              <a:spcAft>
                <a:spcPts val="0"/>
              </a:spcAft>
              <a:buNone/>
              <a:defRPr sz="1600">
                <a:solidFill>
                  <a:srgbClr val="002E47"/>
                </a:solidFill>
              </a:defRPr>
            </a:lvl7pPr>
            <a:lvl8pPr lvl="7" rtl="0" algn="ctr">
              <a:spcBef>
                <a:spcPts val="1600"/>
              </a:spcBef>
              <a:spcAft>
                <a:spcPts val="0"/>
              </a:spcAft>
              <a:buNone/>
              <a:defRPr sz="1600">
                <a:solidFill>
                  <a:srgbClr val="002E47"/>
                </a:solidFill>
              </a:defRPr>
            </a:lvl8pPr>
            <a:lvl9pPr lvl="8" rtl="0" algn="ctr">
              <a:spcBef>
                <a:spcPts val="1600"/>
              </a:spcBef>
              <a:spcAft>
                <a:spcPts val="1600"/>
              </a:spcAft>
              <a:buNone/>
              <a:defRPr sz="1600">
                <a:solidFill>
                  <a:srgbClr val="002E47"/>
                </a:solidFill>
              </a:defRPr>
            </a:lvl9pPr>
          </a:lstStyle>
          <a:p/>
        </p:txBody>
      </p:sp>
      <p:sp>
        <p:nvSpPr>
          <p:cNvPr id="610" name="Google Shape;610;p29"/>
          <p:cNvSpPr txBox="1"/>
          <p:nvPr>
            <p:ph idx="6" type="subTitle"/>
          </p:nvPr>
        </p:nvSpPr>
        <p:spPr>
          <a:xfrm>
            <a:off x="5181600" y="3174400"/>
            <a:ext cx="27513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lgn="ctr">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lgn="ctr">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grpSp>
        <p:nvGrpSpPr>
          <p:cNvPr id="611" name="Google Shape;611;p29"/>
          <p:cNvGrpSpPr/>
          <p:nvPr/>
        </p:nvGrpSpPr>
        <p:grpSpPr>
          <a:xfrm>
            <a:off x="593880" y="2675075"/>
            <a:ext cx="2731336" cy="2501556"/>
            <a:chOff x="289080" y="2675075"/>
            <a:chExt cx="2731336" cy="2501556"/>
          </a:xfrm>
        </p:grpSpPr>
        <p:sp>
          <p:nvSpPr>
            <p:cNvPr id="612" name="Google Shape;612;p29"/>
            <p:cNvSpPr/>
            <p:nvPr/>
          </p:nvSpPr>
          <p:spPr>
            <a:xfrm>
              <a:off x="1168050" y="2675075"/>
              <a:ext cx="1070307" cy="2501511"/>
            </a:xfrm>
            <a:custGeom>
              <a:rect b="b" l="l" r="r" t="t"/>
              <a:pathLst>
                <a:path extrusionOk="0" h="45054" w="19277">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9"/>
            <p:cNvSpPr/>
            <p:nvPr/>
          </p:nvSpPr>
          <p:spPr>
            <a:xfrm>
              <a:off x="1668575" y="4011249"/>
              <a:ext cx="773984" cy="1164384"/>
            </a:xfrm>
            <a:custGeom>
              <a:rect b="b" l="l" r="r" t="t"/>
              <a:pathLst>
                <a:path extrusionOk="0" h="11645" w="7741">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rect b="b" l="l" r="r" t="t"/>
                <a:pathLst>
                  <a:path extrusionOk="0" h="9144" w="11788">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9"/>
              <p:cNvSpPr/>
              <p:nvPr/>
            </p:nvSpPr>
            <p:spPr>
              <a:xfrm>
                <a:off x="2081556" y="4454434"/>
                <a:ext cx="905211" cy="722197"/>
              </a:xfrm>
              <a:custGeom>
                <a:rect b="b" l="l" r="r" t="t"/>
                <a:pathLst>
                  <a:path extrusionOk="0" h="8692" w="10895">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rect b="b" l="l" r="r" t="t"/>
                <a:pathLst>
                  <a:path extrusionOk="0" h="14764" w="18455">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9"/>
              <p:cNvSpPr/>
              <p:nvPr/>
            </p:nvSpPr>
            <p:spPr>
              <a:xfrm>
                <a:off x="358290" y="4012243"/>
                <a:ext cx="1389929" cy="1164388"/>
              </a:xfrm>
              <a:custGeom>
                <a:rect b="b" l="l" r="r" t="t"/>
                <a:pathLst>
                  <a:path extrusionOk="0" h="14014" w="16729">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2_1_1">
    <p:spTree>
      <p:nvGrpSpPr>
        <p:cNvPr id="620" name="Shape 620"/>
        <p:cNvGrpSpPr/>
        <p:nvPr/>
      </p:nvGrpSpPr>
      <p:grpSpPr>
        <a:xfrm>
          <a:off x="0" y="0"/>
          <a:ext cx="0" cy="0"/>
          <a:chOff x="0" y="0"/>
          <a:chExt cx="0" cy="0"/>
        </a:xfrm>
      </p:grpSpPr>
      <p:sp>
        <p:nvSpPr>
          <p:cNvPr id="621" name="Google Shape;621;p30"/>
          <p:cNvSpPr txBox="1"/>
          <p:nvPr>
            <p:ph idx="1" type="subTitle"/>
          </p:nvPr>
        </p:nvSpPr>
        <p:spPr>
          <a:xfrm>
            <a:off x="4114800" y="93825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622" name="Google Shape;622;p30"/>
          <p:cNvSpPr txBox="1"/>
          <p:nvPr>
            <p:ph idx="2" type="subTitle"/>
          </p:nvPr>
        </p:nvSpPr>
        <p:spPr>
          <a:xfrm>
            <a:off x="4114800" y="67810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sp>
        <p:nvSpPr>
          <p:cNvPr id="623" name="Google Shape;623;p30"/>
          <p:cNvSpPr txBox="1"/>
          <p:nvPr>
            <p:ph idx="3" type="subTitle"/>
          </p:nvPr>
        </p:nvSpPr>
        <p:spPr>
          <a:xfrm>
            <a:off x="4114800" y="225545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624" name="Google Shape;624;p30"/>
          <p:cNvSpPr txBox="1"/>
          <p:nvPr>
            <p:ph idx="4" type="subTitle"/>
          </p:nvPr>
        </p:nvSpPr>
        <p:spPr>
          <a:xfrm>
            <a:off x="4114800" y="199530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sp>
        <p:nvSpPr>
          <p:cNvPr id="625" name="Google Shape;625;p30"/>
          <p:cNvSpPr txBox="1"/>
          <p:nvPr>
            <p:ph idx="5" type="subTitle"/>
          </p:nvPr>
        </p:nvSpPr>
        <p:spPr>
          <a:xfrm>
            <a:off x="4114800" y="357265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rgbClr val="002E47"/>
                </a:solidFill>
              </a:defRPr>
            </a:lvl1pPr>
            <a:lvl2pPr lvl="1" rtl="0">
              <a:spcBef>
                <a:spcPts val="1600"/>
              </a:spcBef>
              <a:spcAft>
                <a:spcPts val="0"/>
              </a:spcAft>
              <a:buNone/>
              <a:defRPr sz="1600">
                <a:solidFill>
                  <a:srgbClr val="002E47"/>
                </a:solidFill>
              </a:defRPr>
            </a:lvl2pPr>
            <a:lvl3pPr lvl="2" rtl="0">
              <a:spcBef>
                <a:spcPts val="1600"/>
              </a:spcBef>
              <a:spcAft>
                <a:spcPts val="0"/>
              </a:spcAft>
              <a:buNone/>
              <a:defRPr sz="1600">
                <a:solidFill>
                  <a:srgbClr val="002E47"/>
                </a:solidFill>
              </a:defRPr>
            </a:lvl3pPr>
            <a:lvl4pPr lvl="3" rtl="0">
              <a:spcBef>
                <a:spcPts val="1600"/>
              </a:spcBef>
              <a:spcAft>
                <a:spcPts val="0"/>
              </a:spcAft>
              <a:buNone/>
              <a:defRPr sz="1600">
                <a:solidFill>
                  <a:srgbClr val="002E47"/>
                </a:solidFill>
              </a:defRPr>
            </a:lvl4pPr>
            <a:lvl5pPr lvl="4" rtl="0">
              <a:spcBef>
                <a:spcPts val="1600"/>
              </a:spcBef>
              <a:spcAft>
                <a:spcPts val="0"/>
              </a:spcAft>
              <a:buNone/>
              <a:defRPr sz="1600">
                <a:solidFill>
                  <a:srgbClr val="002E47"/>
                </a:solidFill>
              </a:defRPr>
            </a:lvl5pPr>
            <a:lvl6pPr lvl="5" rtl="0">
              <a:spcBef>
                <a:spcPts val="1600"/>
              </a:spcBef>
              <a:spcAft>
                <a:spcPts val="0"/>
              </a:spcAft>
              <a:buNone/>
              <a:defRPr sz="1600">
                <a:solidFill>
                  <a:srgbClr val="002E47"/>
                </a:solidFill>
              </a:defRPr>
            </a:lvl6pPr>
            <a:lvl7pPr lvl="6" rtl="0">
              <a:spcBef>
                <a:spcPts val="1600"/>
              </a:spcBef>
              <a:spcAft>
                <a:spcPts val="0"/>
              </a:spcAft>
              <a:buNone/>
              <a:defRPr sz="1600">
                <a:solidFill>
                  <a:srgbClr val="002E47"/>
                </a:solidFill>
              </a:defRPr>
            </a:lvl7pPr>
            <a:lvl8pPr lvl="7" rtl="0">
              <a:spcBef>
                <a:spcPts val="1600"/>
              </a:spcBef>
              <a:spcAft>
                <a:spcPts val="0"/>
              </a:spcAft>
              <a:buNone/>
              <a:defRPr sz="1600">
                <a:solidFill>
                  <a:srgbClr val="002E47"/>
                </a:solidFill>
              </a:defRPr>
            </a:lvl8pPr>
            <a:lvl9pPr lvl="8" rtl="0">
              <a:spcBef>
                <a:spcPts val="1600"/>
              </a:spcBef>
              <a:spcAft>
                <a:spcPts val="1600"/>
              </a:spcAft>
              <a:buNone/>
              <a:defRPr sz="1600">
                <a:solidFill>
                  <a:srgbClr val="002E47"/>
                </a:solidFill>
              </a:defRPr>
            </a:lvl9pPr>
          </a:lstStyle>
          <a:p/>
        </p:txBody>
      </p:sp>
      <p:sp>
        <p:nvSpPr>
          <p:cNvPr id="626" name="Google Shape;626;p30"/>
          <p:cNvSpPr txBox="1"/>
          <p:nvPr>
            <p:ph idx="6" type="subTitle"/>
          </p:nvPr>
        </p:nvSpPr>
        <p:spPr>
          <a:xfrm>
            <a:off x="4114800" y="3312500"/>
            <a:ext cx="2751300" cy="6342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1600"/>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1600"/>
              </a:spcBef>
              <a:spcAft>
                <a:spcPts val="1600"/>
              </a:spcAft>
              <a:buNone/>
              <a:defRPr>
                <a:solidFill>
                  <a:srgbClr val="002E47"/>
                </a:solidFill>
                <a:latin typeface="Archivo Narrow SemiBold"/>
                <a:ea typeface="Archivo Narrow SemiBold"/>
                <a:cs typeface="Archivo Narrow SemiBold"/>
                <a:sym typeface="Archivo Narrow SemiBold"/>
              </a:defRPr>
            </a:lvl9pPr>
          </a:lstStyle>
          <a:p/>
        </p:txBody>
      </p:sp>
      <p:sp>
        <p:nvSpPr>
          <p:cNvPr id="627" name="Google Shape;627;p30"/>
          <p:cNvSpPr/>
          <p:nvPr/>
        </p:nvSpPr>
        <p:spPr>
          <a:xfrm rot="6299942">
            <a:off x="2082118" y="2497669"/>
            <a:ext cx="13140976" cy="4866325"/>
          </a:xfrm>
          <a:custGeom>
            <a:rect b="b" l="l" r="r" t="t"/>
            <a:pathLst>
              <a:path extrusionOk="0" h="116630" w="296312">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8F9E"/>
              </a:solidFill>
            </a:endParaRPr>
          </a:p>
        </p:txBody>
      </p:sp>
      <p:sp>
        <p:nvSpPr>
          <p:cNvPr id="628" name="Google Shape;628;p30"/>
          <p:cNvSpPr txBox="1"/>
          <p:nvPr>
            <p:ph type="title"/>
          </p:nvPr>
        </p:nvSpPr>
        <p:spPr>
          <a:xfrm>
            <a:off x="720000" y="425700"/>
            <a:ext cx="3866400" cy="1930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4"/>
          <p:cNvSpPr/>
          <p:nvPr/>
        </p:nvSpPr>
        <p:spPr>
          <a:xfrm>
            <a:off x="-145500" y="-247712"/>
            <a:ext cx="5985803" cy="5638914"/>
          </a:xfrm>
          <a:custGeom>
            <a:rect b="b" l="l" r="r" t="t"/>
            <a:pathLst>
              <a:path extrusionOk="0" h="148412" w="219945">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txBox="1"/>
          <p:nvPr>
            <p:ph idx="1" type="body"/>
          </p:nvPr>
        </p:nvSpPr>
        <p:spPr>
          <a:xfrm>
            <a:off x="1009500" y="1323925"/>
            <a:ext cx="3562500" cy="2192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87" name="Google Shape;87;p4"/>
          <p:cNvSpPr txBox="1"/>
          <p:nvPr>
            <p:ph type="title"/>
          </p:nvPr>
        </p:nvSpPr>
        <p:spPr>
          <a:xfrm>
            <a:off x="3381375" y="698075"/>
            <a:ext cx="5042700" cy="70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5200"/>
              <a:buNone/>
              <a:defRPr sz="5200">
                <a:solidFill>
                  <a:srgbClr val="F1A129"/>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CUSTOM_3">
    <p:spTree>
      <p:nvGrpSpPr>
        <p:cNvPr id="629" name="Shape 629"/>
        <p:cNvGrpSpPr/>
        <p:nvPr/>
      </p:nvGrpSpPr>
      <p:grpSpPr>
        <a:xfrm>
          <a:off x="0" y="0"/>
          <a:ext cx="0" cy="0"/>
          <a:chOff x="0" y="0"/>
          <a:chExt cx="0" cy="0"/>
        </a:xfrm>
      </p:grpSpPr>
      <p:sp>
        <p:nvSpPr>
          <p:cNvPr id="630" name="Google Shape;630;p31"/>
          <p:cNvSpPr/>
          <p:nvPr/>
        </p:nvSpPr>
        <p:spPr>
          <a:xfrm>
            <a:off x="1257300" y="2743200"/>
            <a:ext cx="6610436" cy="2276511"/>
          </a:xfrm>
          <a:custGeom>
            <a:rect b="b" l="l" r="r" t="t"/>
            <a:pathLst>
              <a:path extrusionOk="0" h="46533" w="102547">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p:nvPr>
            <p:ph type="title"/>
          </p:nvPr>
        </p:nvSpPr>
        <p:spPr>
          <a:xfrm>
            <a:off x="720000" y="3019425"/>
            <a:ext cx="7704000" cy="15495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48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p:txBody>
      </p:sp>
      <p:sp>
        <p:nvSpPr>
          <p:cNvPr id="632" name="Google Shape;632;p31"/>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633" name="Shape 633"/>
        <p:cNvGrpSpPr/>
        <p:nvPr/>
      </p:nvGrpSpPr>
      <p:grpSpPr>
        <a:xfrm>
          <a:off x="0" y="0"/>
          <a:ext cx="0" cy="0"/>
          <a:chOff x="0" y="0"/>
          <a:chExt cx="0" cy="0"/>
        </a:xfrm>
      </p:grpSpPr>
      <p:sp>
        <p:nvSpPr>
          <p:cNvPr id="634" name="Google Shape;634;p32"/>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2"/>
          <p:cNvSpPr/>
          <p:nvPr/>
        </p:nvSpPr>
        <p:spPr>
          <a:xfrm rot="-10166023">
            <a:off x="-3094033" y="3773228"/>
            <a:ext cx="13141294" cy="4866415"/>
          </a:xfrm>
          <a:custGeom>
            <a:rect b="b" l="l" r="r" t="t"/>
            <a:pathLst>
              <a:path extrusionOk="0" h="116630" w="296312">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2"/>
          <p:cNvSpPr txBox="1"/>
          <p:nvPr/>
        </p:nvSpPr>
        <p:spPr>
          <a:xfrm>
            <a:off x="1079175" y="2808800"/>
            <a:ext cx="2932800" cy="83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200">
                <a:solidFill>
                  <a:schemeClr val="dk1"/>
                </a:solidFill>
                <a:latin typeface="Zilla Slab Medium"/>
                <a:ea typeface="Zilla Slab Medium"/>
                <a:cs typeface="Zilla Slab Medium"/>
                <a:sym typeface="Zilla Slab Medium"/>
              </a:rPr>
              <a:t>CREDITS: This presentation template was created by </a:t>
            </a:r>
            <a:r>
              <a:rPr b="1" lang="en" sz="1200">
                <a:solidFill>
                  <a:schemeClr val="dk1"/>
                </a:solidFill>
                <a:uFill>
                  <a:noFill/>
                </a:uFill>
                <a:latin typeface="Zilla Slab"/>
                <a:ea typeface="Zilla Slab"/>
                <a:cs typeface="Zilla Slab"/>
                <a:sym typeface="Zilla Slab"/>
                <a:hlinkClick r:id="rId2">
                  <a:extLst>
                    <a:ext uri="{A12FA001-AC4F-418D-AE19-62706E023703}">
                      <ahyp:hlinkClr val="tx"/>
                    </a:ext>
                  </a:extLst>
                </a:hlinkClick>
              </a:rPr>
              <a:t>Slidesgo</a:t>
            </a:r>
            <a:r>
              <a:rPr lang="en" sz="1200">
                <a:solidFill>
                  <a:schemeClr val="dk1"/>
                </a:solidFill>
                <a:latin typeface="Zilla Slab Medium"/>
                <a:ea typeface="Zilla Slab Medium"/>
                <a:cs typeface="Zilla Slab Medium"/>
                <a:sym typeface="Zilla Slab Medium"/>
              </a:rPr>
              <a:t>, including icons by </a:t>
            </a:r>
            <a:r>
              <a:rPr b="1" lang="en" sz="1200">
                <a:solidFill>
                  <a:schemeClr val="dk1"/>
                </a:solidFill>
                <a:uFill>
                  <a:noFill/>
                </a:uFill>
                <a:latin typeface="Zilla Slab"/>
                <a:ea typeface="Zilla Slab"/>
                <a:cs typeface="Zilla Slab"/>
                <a:sym typeface="Zilla Slab"/>
                <a:hlinkClick r:id="rId3">
                  <a:extLst>
                    <a:ext uri="{A12FA001-AC4F-418D-AE19-62706E023703}">
                      <ahyp:hlinkClr val="tx"/>
                    </a:ext>
                  </a:extLst>
                </a:hlinkClick>
              </a:rPr>
              <a:t>Flaticon</a:t>
            </a:r>
            <a:r>
              <a:rPr lang="en" sz="1200">
                <a:solidFill>
                  <a:schemeClr val="dk1"/>
                </a:solidFill>
                <a:latin typeface="Zilla Slab Medium"/>
                <a:ea typeface="Zilla Slab Medium"/>
                <a:cs typeface="Zilla Slab Medium"/>
                <a:sym typeface="Zilla Slab Medium"/>
              </a:rPr>
              <a:t>, and infographics &amp; images by </a:t>
            </a:r>
            <a:r>
              <a:rPr b="1" lang="en" sz="1200">
                <a:solidFill>
                  <a:schemeClr val="dk1"/>
                </a:solidFill>
                <a:uFill>
                  <a:noFill/>
                </a:uFill>
                <a:latin typeface="Zilla Slab"/>
                <a:ea typeface="Zilla Slab"/>
                <a:cs typeface="Zilla Slab"/>
                <a:sym typeface="Zilla Slab"/>
                <a:hlinkClick r:id="rId4">
                  <a:extLst>
                    <a:ext uri="{A12FA001-AC4F-418D-AE19-62706E023703}">
                      <ahyp:hlinkClr val="tx"/>
                    </a:ext>
                  </a:extLst>
                </a:hlinkClick>
              </a:rPr>
              <a:t>Freepik</a:t>
            </a:r>
            <a:endParaRPr b="1" sz="1200">
              <a:solidFill>
                <a:schemeClr val="dk1"/>
              </a:solidFill>
              <a:latin typeface="Zilla Slab"/>
              <a:ea typeface="Zilla Slab"/>
              <a:cs typeface="Zilla Slab"/>
              <a:sym typeface="Zilla Slab"/>
            </a:endParaRPr>
          </a:p>
        </p:txBody>
      </p:sp>
      <p:sp>
        <p:nvSpPr>
          <p:cNvPr id="637" name="Google Shape;637;p32"/>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5"/>
              </a:buClr>
              <a:buSzPts val="5200"/>
              <a:buNone/>
              <a:defRPr sz="5200">
                <a:solidFill>
                  <a:schemeClr val="accent5"/>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638" name="Google Shape;638;p32"/>
          <p:cNvGrpSpPr/>
          <p:nvPr/>
        </p:nvGrpSpPr>
        <p:grpSpPr>
          <a:xfrm>
            <a:off x="5923830" y="1356810"/>
            <a:ext cx="2813900" cy="3818575"/>
            <a:chOff x="8538550" y="-2979400"/>
            <a:chExt cx="1464200" cy="1986875"/>
          </a:xfrm>
        </p:grpSpPr>
        <p:sp>
          <p:nvSpPr>
            <p:cNvPr id="639" name="Google Shape;639;p32"/>
            <p:cNvSpPr/>
            <p:nvPr/>
          </p:nvSpPr>
          <p:spPr>
            <a:xfrm>
              <a:off x="8538550" y="-2291825"/>
              <a:ext cx="437275" cy="1298100"/>
            </a:xfrm>
            <a:custGeom>
              <a:rect b="b" l="l" r="r" t="t"/>
              <a:pathLst>
                <a:path extrusionOk="0" h="51924" w="17491">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2"/>
            <p:cNvSpPr/>
            <p:nvPr/>
          </p:nvSpPr>
          <p:spPr>
            <a:xfrm>
              <a:off x="8957650" y="-1597400"/>
              <a:ext cx="198275" cy="603675"/>
            </a:xfrm>
            <a:custGeom>
              <a:rect b="b" l="l" r="r" t="t"/>
              <a:pathLst>
                <a:path extrusionOk="0" h="24147" w="7931">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2"/>
            <p:cNvSpPr/>
            <p:nvPr/>
          </p:nvSpPr>
          <p:spPr>
            <a:xfrm>
              <a:off x="9612500" y="-1847125"/>
              <a:ext cx="294700" cy="853400"/>
            </a:xfrm>
            <a:custGeom>
              <a:rect b="b" l="l" r="r" t="t"/>
              <a:pathLst>
                <a:path extrusionOk="0" h="34136" w="11788">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2"/>
            <p:cNvSpPr/>
            <p:nvPr/>
          </p:nvSpPr>
          <p:spPr>
            <a:xfrm>
              <a:off x="9786625" y="-1461650"/>
              <a:ext cx="216125" cy="467925"/>
            </a:xfrm>
            <a:custGeom>
              <a:rect b="b" l="l" r="r" t="t"/>
              <a:pathLst>
                <a:path extrusionOk="0" h="18717" w="8645">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2"/>
            <p:cNvSpPr/>
            <p:nvPr/>
          </p:nvSpPr>
          <p:spPr>
            <a:xfrm>
              <a:off x="8725475" y="-2979400"/>
              <a:ext cx="657850" cy="1985675"/>
            </a:xfrm>
            <a:custGeom>
              <a:rect b="b" l="l" r="r" t="t"/>
              <a:pathLst>
                <a:path extrusionOk="0" h="79427" w="26314">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2"/>
            <p:cNvSpPr/>
            <p:nvPr/>
          </p:nvSpPr>
          <p:spPr>
            <a:xfrm>
              <a:off x="9321975" y="-2802600"/>
              <a:ext cx="295025" cy="1808875"/>
            </a:xfrm>
            <a:custGeom>
              <a:rect b="b" l="l" r="r" t="t"/>
              <a:pathLst>
                <a:path extrusionOk="0" h="72355" w="11801">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2"/>
            <p:cNvSpPr/>
            <p:nvPr/>
          </p:nvSpPr>
          <p:spPr>
            <a:xfrm>
              <a:off x="8993675" y="-1521775"/>
              <a:ext cx="122650" cy="528350"/>
            </a:xfrm>
            <a:custGeom>
              <a:rect b="b" l="l" r="r" t="t"/>
              <a:pathLst>
                <a:path extrusionOk="0" h="21134" w="4906">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2"/>
            <p:cNvSpPr/>
            <p:nvPr/>
          </p:nvSpPr>
          <p:spPr>
            <a:xfrm>
              <a:off x="8919550" y="-2859150"/>
              <a:ext cx="380725" cy="1865125"/>
            </a:xfrm>
            <a:custGeom>
              <a:rect b="b" l="l" r="r" t="t"/>
              <a:pathLst>
                <a:path extrusionOk="0" h="74605" w="15229">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2"/>
            <p:cNvSpPr/>
            <p:nvPr/>
          </p:nvSpPr>
          <p:spPr>
            <a:xfrm>
              <a:off x="9424675" y="-2726700"/>
              <a:ext cx="132775" cy="1732675"/>
            </a:xfrm>
            <a:custGeom>
              <a:rect b="b" l="l" r="r" t="t"/>
              <a:pathLst>
                <a:path extrusionOk="0" h="69307" w="5311">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2"/>
            <p:cNvSpPr/>
            <p:nvPr/>
          </p:nvSpPr>
          <p:spPr>
            <a:xfrm>
              <a:off x="9637800" y="-1732525"/>
              <a:ext cx="197975" cy="738800"/>
            </a:xfrm>
            <a:custGeom>
              <a:rect b="b" l="l" r="r" t="t"/>
              <a:pathLst>
                <a:path extrusionOk="0" h="29552" w="7919">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2"/>
            <p:cNvSpPr/>
            <p:nvPr/>
          </p:nvSpPr>
          <p:spPr>
            <a:xfrm>
              <a:off x="9800325" y="-1380100"/>
              <a:ext cx="150925" cy="385500"/>
            </a:xfrm>
            <a:custGeom>
              <a:rect b="b" l="l" r="r" t="t"/>
              <a:pathLst>
                <a:path extrusionOk="0" h="15420" w="6037">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2"/>
            <p:cNvSpPr/>
            <p:nvPr/>
          </p:nvSpPr>
          <p:spPr>
            <a:xfrm>
              <a:off x="8633200" y="-2165900"/>
              <a:ext cx="301250" cy="1173375"/>
            </a:xfrm>
            <a:custGeom>
              <a:rect b="b" l="l" r="r" t="t"/>
              <a:pathLst>
                <a:path extrusionOk="0" h="46935" w="1205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10">
    <p:spTree>
      <p:nvGrpSpPr>
        <p:cNvPr id="651" name="Shape 651"/>
        <p:cNvGrpSpPr/>
        <p:nvPr/>
      </p:nvGrpSpPr>
      <p:grpSpPr>
        <a:xfrm>
          <a:off x="0" y="0"/>
          <a:ext cx="0" cy="0"/>
          <a:chOff x="0" y="0"/>
          <a:chExt cx="0" cy="0"/>
        </a:xfrm>
      </p:grpSpPr>
      <p:sp>
        <p:nvSpPr>
          <p:cNvPr id="652" name="Google Shape;652;p33"/>
          <p:cNvSpPr/>
          <p:nvPr/>
        </p:nvSpPr>
        <p:spPr>
          <a:xfrm>
            <a:off x="7763786" y="2049082"/>
            <a:ext cx="1420121" cy="3093829"/>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3"/>
          <p:cNvSpPr/>
          <p:nvPr/>
        </p:nvSpPr>
        <p:spPr>
          <a:xfrm>
            <a:off x="-666750" y="-1234075"/>
            <a:ext cx="3248878" cy="6556789"/>
          </a:xfrm>
          <a:custGeom>
            <a:rect b="b" l="l" r="r" t="t"/>
            <a:pathLst>
              <a:path extrusionOk="0" h="68259" w="55293">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 name="Google Shape;654;p33"/>
          <p:cNvGrpSpPr/>
          <p:nvPr/>
        </p:nvGrpSpPr>
        <p:grpSpPr>
          <a:xfrm rot="-5400000">
            <a:off x="7577808" y="-393740"/>
            <a:ext cx="1159551" cy="2303047"/>
            <a:chOff x="15558775" y="-2131075"/>
            <a:chExt cx="438775" cy="871475"/>
          </a:xfrm>
        </p:grpSpPr>
        <p:sp>
          <p:nvSpPr>
            <p:cNvPr id="655" name="Google Shape;655;p33"/>
            <p:cNvSpPr/>
            <p:nvPr/>
          </p:nvSpPr>
          <p:spPr>
            <a:xfrm>
              <a:off x="15558775" y="-2131075"/>
              <a:ext cx="438775" cy="871475"/>
            </a:xfrm>
            <a:custGeom>
              <a:rect b="b" l="l" r="r" t="t"/>
              <a:pathLst>
                <a:path extrusionOk="0" h="34859" w="17551">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3"/>
            <p:cNvSpPr/>
            <p:nvPr/>
          </p:nvSpPr>
          <p:spPr>
            <a:xfrm>
              <a:off x="15651650" y="-2085250"/>
              <a:ext cx="181600" cy="746250"/>
            </a:xfrm>
            <a:custGeom>
              <a:rect b="b" l="l" r="r" t="t"/>
              <a:pathLst>
                <a:path extrusionOk="0" h="29850" w="7264">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
    <p:spTree>
      <p:nvGrpSpPr>
        <p:cNvPr id="657" name="Shape 657"/>
        <p:cNvGrpSpPr/>
        <p:nvPr/>
      </p:nvGrpSpPr>
      <p:grpSpPr>
        <a:xfrm>
          <a:off x="0" y="0"/>
          <a:ext cx="0" cy="0"/>
          <a:chOff x="0" y="0"/>
          <a:chExt cx="0" cy="0"/>
        </a:xfrm>
      </p:grpSpPr>
      <p:sp>
        <p:nvSpPr>
          <p:cNvPr id="658" name="Google Shape;658;p34"/>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4"/>
          <p:cNvSpPr/>
          <p:nvPr/>
        </p:nvSpPr>
        <p:spPr>
          <a:xfrm rot="10800000">
            <a:off x="4422789" y="3248945"/>
            <a:ext cx="4778759" cy="1951755"/>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2">
    <p:spTree>
      <p:nvGrpSpPr>
        <p:cNvPr id="660" name="Shape 660"/>
        <p:cNvGrpSpPr/>
        <p:nvPr/>
      </p:nvGrpSpPr>
      <p:grpSpPr>
        <a:xfrm>
          <a:off x="0" y="0"/>
          <a:ext cx="0" cy="0"/>
          <a:chOff x="0" y="0"/>
          <a:chExt cx="0" cy="0"/>
        </a:xfrm>
      </p:grpSpPr>
      <p:sp>
        <p:nvSpPr>
          <p:cNvPr id="661" name="Google Shape;661;p35"/>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5"/>
          <p:cNvSpPr/>
          <p:nvPr/>
        </p:nvSpPr>
        <p:spPr>
          <a:xfrm rot="-10166023">
            <a:off x="-3094033" y="3773228"/>
            <a:ext cx="13141294" cy="4866415"/>
          </a:xfrm>
          <a:custGeom>
            <a:rect b="b" l="l" r="r" t="t"/>
            <a:pathLst>
              <a:path extrusionOk="0" h="116630" w="296312">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3" name="Google Shape;663;p35"/>
          <p:cNvGrpSpPr/>
          <p:nvPr/>
        </p:nvGrpSpPr>
        <p:grpSpPr>
          <a:xfrm>
            <a:off x="5923830" y="1356810"/>
            <a:ext cx="2813900" cy="3818575"/>
            <a:chOff x="8538550" y="-2979400"/>
            <a:chExt cx="1464200" cy="1986875"/>
          </a:xfrm>
        </p:grpSpPr>
        <p:sp>
          <p:nvSpPr>
            <p:cNvPr id="664" name="Google Shape;664;p35"/>
            <p:cNvSpPr/>
            <p:nvPr/>
          </p:nvSpPr>
          <p:spPr>
            <a:xfrm>
              <a:off x="8538550" y="-2291825"/>
              <a:ext cx="437275" cy="1298100"/>
            </a:xfrm>
            <a:custGeom>
              <a:rect b="b" l="l" r="r" t="t"/>
              <a:pathLst>
                <a:path extrusionOk="0" h="51924" w="17491">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5"/>
            <p:cNvSpPr/>
            <p:nvPr/>
          </p:nvSpPr>
          <p:spPr>
            <a:xfrm>
              <a:off x="8957650" y="-1597400"/>
              <a:ext cx="198275" cy="603675"/>
            </a:xfrm>
            <a:custGeom>
              <a:rect b="b" l="l" r="r" t="t"/>
              <a:pathLst>
                <a:path extrusionOk="0" h="24147" w="7931">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5"/>
            <p:cNvSpPr/>
            <p:nvPr/>
          </p:nvSpPr>
          <p:spPr>
            <a:xfrm>
              <a:off x="9612500" y="-1847125"/>
              <a:ext cx="294700" cy="853400"/>
            </a:xfrm>
            <a:custGeom>
              <a:rect b="b" l="l" r="r" t="t"/>
              <a:pathLst>
                <a:path extrusionOk="0" h="34136" w="11788">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5"/>
            <p:cNvSpPr/>
            <p:nvPr/>
          </p:nvSpPr>
          <p:spPr>
            <a:xfrm>
              <a:off x="9786625" y="-1461650"/>
              <a:ext cx="216125" cy="467925"/>
            </a:xfrm>
            <a:custGeom>
              <a:rect b="b" l="l" r="r" t="t"/>
              <a:pathLst>
                <a:path extrusionOk="0" h="18717" w="8645">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5"/>
            <p:cNvSpPr/>
            <p:nvPr/>
          </p:nvSpPr>
          <p:spPr>
            <a:xfrm>
              <a:off x="8725475" y="-2979400"/>
              <a:ext cx="657850" cy="1985675"/>
            </a:xfrm>
            <a:custGeom>
              <a:rect b="b" l="l" r="r" t="t"/>
              <a:pathLst>
                <a:path extrusionOk="0" h="79427" w="26314">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5"/>
            <p:cNvSpPr/>
            <p:nvPr/>
          </p:nvSpPr>
          <p:spPr>
            <a:xfrm>
              <a:off x="9321975" y="-2802600"/>
              <a:ext cx="295025" cy="1808875"/>
            </a:xfrm>
            <a:custGeom>
              <a:rect b="b" l="l" r="r" t="t"/>
              <a:pathLst>
                <a:path extrusionOk="0" h="72355" w="11801">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5"/>
            <p:cNvSpPr/>
            <p:nvPr/>
          </p:nvSpPr>
          <p:spPr>
            <a:xfrm>
              <a:off x="8993675" y="-1521775"/>
              <a:ext cx="122650" cy="528350"/>
            </a:xfrm>
            <a:custGeom>
              <a:rect b="b" l="l" r="r" t="t"/>
              <a:pathLst>
                <a:path extrusionOk="0" h="21134" w="4906">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5"/>
            <p:cNvSpPr/>
            <p:nvPr/>
          </p:nvSpPr>
          <p:spPr>
            <a:xfrm>
              <a:off x="8919550" y="-2859150"/>
              <a:ext cx="380725" cy="1865125"/>
            </a:xfrm>
            <a:custGeom>
              <a:rect b="b" l="l" r="r" t="t"/>
              <a:pathLst>
                <a:path extrusionOk="0" h="74605" w="15229">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5"/>
            <p:cNvSpPr/>
            <p:nvPr/>
          </p:nvSpPr>
          <p:spPr>
            <a:xfrm>
              <a:off x="9424675" y="-2726700"/>
              <a:ext cx="132775" cy="1732675"/>
            </a:xfrm>
            <a:custGeom>
              <a:rect b="b" l="l" r="r" t="t"/>
              <a:pathLst>
                <a:path extrusionOk="0" h="69307" w="5311">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5"/>
            <p:cNvSpPr/>
            <p:nvPr/>
          </p:nvSpPr>
          <p:spPr>
            <a:xfrm>
              <a:off x="9637800" y="-1732525"/>
              <a:ext cx="197975" cy="738800"/>
            </a:xfrm>
            <a:custGeom>
              <a:rect b="b" l="l" r="r" t="t"/>
              <a:pathLst>
                <a:path extrusionOk="0" h="29552" w="7919">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5"/>
            <p:cNvSpPr/>
            <p:nvPr/>
          </p:nvSpPr>
          <p:spPr>
            <a:xfrm>
              <a:off x="9800325" y="-1380100"/>
              <a:ext cx="150925" cy="385500"/>
            </a:xfrm>
            <a:custGeom>
              <a:rect b="b" l="l" r="r" t="t"/>
              <a:pathLst>
                <a:path extrusionOk="0" h="15420" w="6037">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5"/>
            <p:cNvSpPr/>
            <p:nvPr/>
          </p:nvSpPr>
          <p:spPr>
            <a:xfrm>
              <a:off x="8633200" y="-2165900"/>
              <a:ext cx="301250" cy="1173375"/>
            </a:xfrm>
            <a:custGeom>
              <a:rect b="b" l="l" r="r" t="t"/>
              <a:pathLst>
                <a:path extrusionOk="0" h="46935" w="1205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3">
    <p:spTree>
      <p:nvGrpSpPr>
        <p:cNvPr id="676" name="Shape 676"/>
        <p:cNvGrpSpPr/>
        <p:nvPr/>
      </p:nvGrpSpPr>
      <p:grpSpPr>
        <a:xfrm>
          <a:off x="0" y="0"/>
          <a:ext cx="0" cy="0"/>
          <a:chOff x="0" y="0"/>
          <a:chExt cx="0" cy="0"/>
        </a:xfrm>
      </p:grpSpPr>
      <p:sp>
        <p:nvSpPr>
          <p:cNvPr id="677" name="Google Shape;677;p36"/>
          <p:cNvSpPr/>
          <p:nvPr/>
        </p:nvSpPr>
        <p:spPr>
          <a:xfrm rot="5400000">
            <a:off x="3998220" y="-15497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p:nvPr/>
        </p:nvSpPr>
        <p:spPr>
          <a:xfrm flipH="1">
            <a:off x="6753194"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6"/>
          <p:cNvSpPr/>
          <p:nvPr/>
        </p:nvSpPr>
        <p:spPr>
          <a:xfrm rot="5400000">
            <a:off x="3998220" y="-35821"/>
            <a:ext cx="1147600" cy="9315491"/>
          </a:xfrm>
          <a:custGeom>
            <a:rect b="b" l="l" r="r" t="t"/>
            <a:pathLst>
              <a:path extrusionOk="0" h="61270" w="28124">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5"/>
          <p:cNvSpPr/>
          <p:nvPr/>
        </p:nvSpPr>
        <p:spPr>
          <a:xfrm flipH="1">
            <a:off x="675315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rot="-3633303">
            <a:off x="-81337" y="682427"/>
            <a:ext cx="8808269" cy="11907949"/>
          </a:xfrm>
          <a:custGeom>
            <a:rect b="b" l="l" r="r" t="t"/>
            <a:pathLst>
              <a:path extrusionOk="0" h="134125" w="124123">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5"/>
          <p:cNvGrpSpPr/>
          <p:nvPr/>
        </p:nvGrpSpPr>
        <p:grpSpPr>
          <a:xfrm>
            <a:off x="3166545" y="2639145"/>
            <a:ext cx="2810911" cy="2589579"/>
            <a:chOff x="5281332" y="2453918"/>
            <a:chExt cx="3011797" cy="2774649"/>
          </a:xfrm>
        </p:grpSpPr>
        <p:sp>
          <p:nvSpPr>
            <p:cNvPr id="92" name="Google Shape;92;p5"/>
            <p:cNvSpPr/>
            <p:nvPr/>
          </p:nvSpPr>
          <p:spPr>
            <a:xfrm flipH="1">
              <a:off x="6610216" y="2812997"/>
              <a:ext cx="1575485" cy="1258541"/>
            </a:xfrm>
            <a:custGeom>
              <a:rect b="b" l="l" r="r" t="t"/>
              <a:pathLst>
                <a:path extrusionOk="0" h="17444" w="21837">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flipH="1">
              <a:off x="6675510" y="3910937"/>
              <a:ext cx="1395116" cy="414055"/>
            </a:xfrm>
            <a:custGeom>
              <a:rect b="b" l="l" r="r" t="t"/>
              <a:pathLst>
                <a:path extrusionOk="0" h="5739" w="19337">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flipH="1">
              <a:off x="6363688" y="2453918"/>
              <a:ext cx="552433" cy="1611559"/>
            </a:xfrm>
            <a:custGeom>
              <a:rect b="b" l="l" r="r" t="t"/>
              <a:pathLst>
                <a:path extrusionOk="0" h="22337" w="7657">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flipH="1">
              <a:off x="6215065" y="4313665"/>
              <a:ext cx="1372823" cy="470113"/>
            </a:xfrm>
            <a:custGeom>
              <a:rect b="b" l="l" r="r" t="t"/>
              <a:pathLst>
                <a:path extrusionOk="0" h="6516" w="19028">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flipH="1">
              <a:off x="5855193" y="2772594"/>
              <a:ext cx="543776" cy="1698352"/>
            </a:xfrm>
            <a:custGeom>
              <a:rect b="b" l="l" r="r" t="t"/>
              <a:pathLst>
                <a:path extrusionOk="0" h="23540" w="7537">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flipH="1">
              <a:off x="6155831" y="3580069"/>
              <a:ext cx="2137298" cy="1648498"/>
            </a:xfrm>
            <a:custGeom>
              <a:rect b="b" l="l" r="r" t="t"/>
              <a:pathLst>
                <a:path extrusionOk="0" h="22849" w="29624">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flipH="1">
              <a:off x="6486556" y="3898744"/>
              <a:ext cx="1501606" cy="1277444"/>
            </a:xfrm>
            <a:custGeom>
              <a:rect b="b" l="l" r="r" t="t"/>
              <a:pathLst>
                <a:path extrusionOk="0" fill="none" h="17706" w="20813">
                  <a:moveTo>
                    <a:pt x="1" y="1"/>
                  </a:moveTo>
                  <a:cubicBezTo>
                    <a:pt x="1" y="1"/>
                    <a:pt x="8740" y="5002"/>
                    <a:pt x="20813" y="17706"/>
                  </a:cubicBezTo>
                </a:path>
              </a:pathLst>
            </a:custGeom>
            <a:noFill/>
            <a:ln cap="flat" cmpd="sng" w="19050">
              <a:solidFill>
                <a:schemeClr val="dk2"/>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flipH="1">
              <a:off x="7336092" y="4019880"/>
              <a:ext cx="123805" cy="355687"/>
            </a:xfrm>
            <a:custGeom>
              <a:rect b="b" l="l" r="r" t="t"/>
              <a:pathLst>
                <a:path extrusionOk="0" fill="none" h="4930" w="1716">
                  <a:moveTo>
                    <a:pt x="1" y="1"/>
                  </a:moveTo>
                  <a:lnTo>
                    <a:pt x="1715" y="4930"/>
                  </a:lnTo>
                </a:path>
              </a:pathLst>
            </a:custGeom>
            <a:noFill/>
            <a:ln cap="flat" cmpd="sng" w="19050">
              <a:solidFill>
                <a:schemeClr val="dk2"/>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flipH="1">
              <a:off x="5295978" y="4884929"/>
              <a:ext cx="210526" cy="306699"/>
            </a:xfrm>
            <a:custGeom>
              <a:rect b="b" l="l" r="r" t="t"/>
              <a:pathLst>
                <a:path extrusionOk="0" h="4251" w="2918">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p:nvPr/>
          </p:nvSpPr>
          <p:spPr>
            <a:xfrm flipH="1">
              <a:off x="6267516" y="5085931"/>
              <a:ext cx="117745" cy="99708"/>
            </a:xfrm>
            <a:custGeom>
              <a:rect b="b" l="l" r="r" t="t"/>
              <a:pathLst>
                <a:path extrusionOk="0" h="1382" w="1632">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flipH="1">
              <a:off x="5281332" y="3115367"/>
              <a:ext cx="1367628" cy="2076261"/>
            </a:xfrm>
            <a:custGeom>
              <a:rect b="b" l="l" r="r" t="t"/>
              <a:pathLst>
                <a:path extrusionOk="0" h="28778" w="18956">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flipH="1">
              <a:off x="5588896" y="2647202"/>
              <a:ext cx="1918186" cy="2544426"/>
            </a:xfrm>
            <a:custGeom>
              <a:rect b="b" l="l" r="r" t="t"/>
              <a:pathLst>
                <a:path extrusionOk="0" h="35267" w="26587">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p:nvPr/>
          </p:nvSpPr>
          <p:spPr>
            <a:xfrm flipH="1">
              <a:off x="5956560" y="3081025"/>
              <a:ext cx="1091808" cy="2099492"/>
            </a:xfrm>
            <a:custGeom>
              <a:rect b="b" l="l" r="r" t="t"/>
              <a:pathLst>
                <a:path extrusionOk="0" fill="none" h="29100" w="15133">
                  <a:moveTo>
                    <a:pt x="0" y="0"/>
                  </a:moveTo>
                  <a:lnTo>
                    <a:pt x="15133" y="29099"/>
                  </a:lnTo>
                </a:path>
              </a:pathLst>
            </a:custGeom>
            <a:noFill/>
            <a:ln cap="flat" cmpd="sng" w="19050">
              <a:solidFill>
                <a:schemeClr val="dk2"/>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flipH="1">
              <a:off x="6455604" y="3628191"/>
              <a:ext cx="69694" cy="457920"/>
            </a:xfrm>
            <a:custGeom>
              <a:rect b="b" l="l" r="r" t="t"/>
              <a:pathLst>
                <a:path extrusionOk="0" fill="none" h="6347" w="966">
                  <a:moveTo>
                    <a:pt x="1" y="6347"/>
                  </a:moveTo>
                  <a:lnTo>
                    <a:pt x="965" y="1"/>
                  </a:lnTo>
                </a:path>
              </a:pathLst>
            </a:custGeom>
            <a:noFill/>
            <a:ln cap="flat" cmpd="sng" w="19050">
              <a:solidFill>
                <a:schemeClr val="dk2"/>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flipH="1">
              <a:off x="6173003" y="4646986"/>
              <a:ext cx="270625" cy="116879"/>
            </a:xfrm>
            <a:custGeom>
              <a:rect b="b" l="l" r="r" t="t"/>
              <a:pathLst>
                <a:path extrusionOk="0" fill="none" h="1620" w="3751">
                  <a:moveTo>
                    <a:pt x="0" y="0"/>
                  </a:moveTo>
                  <a:lnTo>
                    <a:pt x="3751" y="1620"/>
                  </a:lnTo>
                </a:path>
              </a:pathLst>
            </a:custGeom>
            <a:noFill/>
            <a:ln cap="flat" cmpd="sng" w="19050">
              <a:solidFill>
                <a:schemeClr val="dk2"/>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5"/>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8" name="Google Shape;108;p5"/>
          <p:cNvSpPr txBox="1"/>
          <p:nvPr>
            <p:ph idx="1" type="subTitle"/>
          </p:nvPr>
        </p:nvSpPr>
        <p:spPr>
          <a:xfrm>
            <a:off x="976750" y="2254325"/>
            <a:ext cx="2105100" cy="95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109" name="Google Shape;109;p5"/>
          <p:cNvSpPr txBox="1"/>
          <p:nvPr>
            <p:ph idx="2" type="subTitle"/>
          </p:nvPr>
        </p:nvSpPr>
        <p:spPr>
          <a:xfrm>
            <a:off x="6062150" y="2254325"/>
            <a:ext cx="2105100" cy="95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110" name="Google Shape;110;p5"/>
          <p:cNvSpPr txBox="1"/>
          <p:nvPr>
            <p:ph idx="3" type="subTitle"/>
          </p:nvPr>
        </p:nvSpPr>
        <p:spPr>
          <a:xfrm>
            <a:off x="976750" y="1979525"/>
            <a:ext cx="2105100" cy="351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1" name="Google Shape;111;p5"/>
          <p:cNvSpPr txBox="1"/>
          <p:nvPr>
            <p:ph idx="4" type="subTitle"/>
          </p:nvPr>
        </p:nvSpPr>
        <p:spPr>
          <a:xfrm>
            <a:off x="6062150" y="1979525"/>
            <a:ext cx="2105100" cy="351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12" name="Google Shape;112;p5"/>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 name="Shape 113"/>
        <p:cNvGrpSpPr/>
        <p:nvPr/>
      </p:nvGrpSpPr>
      <p:grpSpPr>
        <a:xfrm>
          <a:off x="0" y="0"/>
          <a:ext cx="0" cy="0"/>
          <a:chOff x="0" y="0"/>
          <a:chExt cx="0" cy="0"/>
        </a:xfrm>
      </p:grpSpPr>
      <p:sp>
        <p:nvSpPr>
          <p:cNvPr id="114" name="Google Shape;114;p6"/>
          <p:cNvSpPr txBox="1"/>
          <p:nvPr>
            <p:ph type="title"/>
          </p:nvPr>
        </p:nvSpPr>
        <p:spPr>
          <a:xfrm>
            <a:off x="720000" y="698075"/>
            <a:ext cx="65856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5" name="Google Shape;115;p6"/>
          <p:cNvSpPr/>
          <p:nvPr/>
        </p:nvSpPr>
        <p:spPr>
          <a:xfrm flipH="1">
            <a:off x="7438875" y="-181683"/>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6" name="Shape 116"/>
        <p:cNvGrpSpPr/>
        <p:nvPr/>
      </p:nvGrpSpPr>
      <p:grpSpPr>
        <a:xfrm>
          <a:off x="0" y="0"/>
          <a:ext cx="0" cy="0"/>
          <a:chOff x="0" y="0"/>
          <a:chExt cx="0" cy="0"/>
        </a:xfrm>
      </p:grpSpPr>
      <p:sp>
        <p:nvSpPr>
          <p:cNvPr id="117" name="Google Shape;117;p7"/>
          <p:cNvSpPr txBox="1"/>
          <p:nvPr>
            <p:ph idx="1" type="body"/>
          </p:nvPr>
        </p:nvSpPr>
        <p:spPr>
          <a:xfrm>
            <a:off x="720000" y="1465800"/>
            <a:ext cx="7704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8" name="Google Shape;118;p7"/>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1A129"/>
              </a:buClr>
              <a:buSzPts val="5200"/>
              <a:buNone/>
              <a:defRPr sz="5200">
                <a:solidFill>
                  <a:srgbClr val="F1A129"/>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8"/>
          <p:cNvSpPr txBox="1"/>
          <p:nvPr>
            <p:ph type="title"/>
          </p:nvPr>
        </p:nvSpPr>
        <p:spPr>
          <a:xfrm>
            <a:off x="1143000" y="1238250"/>
            <a:ext cx="5715000" cy="26670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1" name="Google Shape;121;p8"/>
          <p:cNvSpPr/>
          <p:nvPr/>
        </p:nvSpPr>
        <p:spPr>
          <a:xfrm rot="6299942">
            <a:off x="2082118" y="2497669"/>
            <a:ext cx="13140976" cy="4866325"/>
          </a:xfrm>
          <a:custGeom>
            <a:rect b="b" l="l" r="r" t="t"/>
            <a:pathLst>
              <a:path extrusionOk="0" h="116630" w="296312">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8F9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9"/>
          <p:cNvSpPr txBox="1"/>
          <p:nvPr>
            <p:ph type="title"/>
          </p:nvPr>
        </p:nvSpPr>
        <p:spPr>
          <a:xfrm>
            <a:off x="720000" y="1233175"/>
            <a:ext cx="35907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4" name="Google Shape;124;p9"/>
          <p:cNvSpPr txBox="1"/>
          <p:nvPr>
            <p:ph idx="1" type="subTitle"/>
          </p:nvPr>
        </p:nvSpPr>
        <p:spPr>
          <a:xfrm>
            <a:off x="971550" y="2803075"/>
            <a:ext cx="31908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5" name="Google Shape;125;p9"/>
          <p:cNvSpPr txBox="1"/>
          <p:nvPr>
            <p:ph idx="2" type="body"/>
          </p:nvPr>
        </p:nvSpPr>
        <p:spPr>
          <a:xfrm>
            <a:off x="4939500" y="1024525"/>
            <a:ext cx="3280500" cy="3086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30200" lvl="1" marL="914400">
              <a:spcBef>
                <a:spcPts val="1600"/>
              </a:spcBef>
              <a:spcAft>
                <a:spcPts val="0"/>
              </a:spcAft>
              <a:buSzPts val="1600"/>
              <a:buChar char="○"/>
              <a:defRPr sz="1600"/>
            </a:lvl2pPr>
            <a:lvl3pPr indent="-330200" lvl="2" marL="1371600">
              <a:spcBef>
                <a:spcPts val="1600"/>
              </a:spcBef>
              <a:spcAft>
                <a:spcPts val="0"/>
              </a:spcAft>
              <a:buSzPts val="1600"/>
              <a:buChar char="■"/>
              <a:defRPr sz="1600"/>
            </a:lvl3pPr>
            <a:lvl4pPr indent="-330200" lvl="3" marL="1828800">
              <a:spcBef>
                <a:spcPts val="1600"/>
              </a:spcBef>
              <a:spcAft>
                <a:spcPts val="0"/>
              </a:spcAft>
              <a:buSzPts val="1600"/>
              <a:buChar char="●"/>
              <a:defRPr sz="1600"/>
            </a:lvl4pPr>
            <a:lvl5pPr indent="-330200" lvl="4" marL="2286000">
              <a:spcBef>
                <a:spcPts val="1600"/>
              </a:spcBef>
              <a:spcAft>
                <a:spcPts val="0"/>
              </a:spcAft>
              <a:buSzPts val="1600"/>
              <a:buChar char="○"/>
              <a:defRPr sz="1600"/>
            </a:lvl5pPr>
            <a:lvl6pPr indent="-330200" lvl="5" marL="2743200">
              <a:spcBef>
                <a:spcPts val="1600"/>
              </a:spcBef>
              <a:spcAft>
                <a:spcPts val="0"/>
              </a:spcAft>
              <a:buSzPts val="1600"/>
              <a:buChar char="■"/>
              <a:defRPr sz="1600"/>
            </a:lvl6pPr>
            <a:lvl7pPr indent="-330200" lvl="6" marL="3200400">
              <a:spcBef>
                <a:spcPts val="1600"/>
              </a:spcBef>
              <a:spcAft>
                <a:spcPts val="0"/>
              </a:spcAft>
              <a:buSzPts val="1600"/>
              <a:buChar char="●"/>
              <a:defRPr sz="1600"/>
            </a:lvl7pPr>
            <a:lvl8pPr indent="-330200" lvl="7" marL="3657600">
              <a:spcBef>
                <a:spcPts val="1600"/>
              </a:spcBef>
              <a:spcAft>
                <a:spcPts val="0"/>
              </a:spcAft>
              <a:buSzPts val="1600"/>
              <a:buChar char="○"/>
              <a:defRPr sz="1600"/>
            </a:lvl8pPr>
            <a:lvl9pPr indent="-330200" lvl="8" marL="4114800">
              <a:spcBef>
                <a:spcPts val="1600"/>
              </a:spcBef>
              <a:spcAft>
                <a:spcPts val="1600"/>
              </a:spcAft>
              <a:buSzPts val="1600"/>
              <a:buChar char="■"/>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6" name="Shape 126"/>
        <p:cNvGrpSpPr/>
        <p:nvPr/>
      </p:nvGrpSpPr>
      <p:grpSpPr>
        <a:xfrm>
          <a:off x="0" y="0"/>
          <a:ext cx="0" cy="0"/>
          <a:chOff x="0" y="0"/>
          <a:chExt cx="0" cy="0"/>
        </a:xfrm>
      </p:grpSpPr>
      <p:sp>
        <p:nvSpPr>
          <p:cNvPr id="127" name="Google Shape;127;p10"/>
          <p:cNvSpPr/>
          <p:nvPr/>
        </p:nvSpPr>
        <p:spPr>
          <a:xfrm>
            <a:off x="0" y="-24108"/>
            <a:ext cx="2390847" cy="1285122"/>
          </a:xfrm>
          <a:custGeom>
            <a:rect b="b" l="l" r="r" t="t"/>
            <a:pathLst>
              <a:path extrusionOk="0" h="33203" w="61771">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p:cNvSpPr txBox="1"/>
          <p:nvPr>
            <p:ph type="title"/>
          </p:nvPr>
        </p:nvSpPr>
        <p:spPr>
          <a:xfrm>
            <a:off x="720000" y="2303250"/>
            <a:ext cx="39852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8F9E"/>
              </a:buClr>
              <a:buSzPts val="5200"/>
              <a:buNone/>
              <a:defRPr>
                <a:solidFill>
                  <a:srgbClr val="208F9E"/>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9" name="Google Shape;129;p10"/>
          <p:cNvSpPr/>
          <p:nvPr/>
        </p:nvSpPr>
        <p:spPr>
          <a:xfrm>
            <a:off x="2996675" y="-624472"/>
            <a:ext cx="6049154" cy="5917595"/>
          </a:xfrm>
          <a:custGeom>
            <a:rect b="b" l="l" r="r" t="t"/>
            <a:pathLst>
              <a:path extrusionOk="0" h="56915" w="107169">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cap="flat" cmpd="sng" w="19050">
            <a:solidFill>
              <a:srgbClr val="F1A1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094725" y="-624472"/>
            <a:ext cx="6049154" cy="5917595"/>
          </a:xfrm>
          <a:custGeom>
            <a:rect b="b" l="l" r="r" t="t"/>
            <a:pathLst>
              <a:path extrusionOk="0" h="56915" w="107169">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1A129"/>
              </a:buClr>
              <a:buSzPts val="5200"/>
              <a:buFont typeface="Archivo Narrow"/>
              <a:buNone/>
              <a:defRPr b="1" sz="5200">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indent="-317500" lvl="1" marL="9144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indent="-317500" lvl="2" marL="13716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indent="-317500" lvl="3" marL="18288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indent="-317500" lvl="4" marL="22860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indent="-317500" lvl="5" marL="27432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indent="-317500" lvl="6" marL="32004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indent="-317500" lvl="7" marL="36576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indent="-317500" lvl="8" marL="41148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s://www.insider.com/deforestation-photos-2019-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www.worldwildlife.org/magazine/issues/fall-2015/articles/animals-affected-by-climate-change#snow-leopard-habita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37"/>
          <p:cNvSpPr/>
          <p:nvPr/>
        </p:nvSpPr>
        <p:spPr>
          <a:xfrm>
            <a:off x="4307675" y="214300"/>
            <a:ext cx="4301334" cy="2614573"/>
          </a:xfrm>
          <a:custGeom>
            <a:rect b="b" l="l" r="r" t="t"/>
            <a:pathLst>
              <a:path extrusionOk="0" h="46533" w="102547">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noFill/>
          <a:ln cap="flat" cmpd="sng" w="19050">
            <a:solidFill>
              <a:srgbClr val="F1A129"/>
            </a:solidFill>
            <a:prstDash val="solid"/>
            <a:round/>
            <a:headEnd len="med" w="med" type="none"/>
            <a:tailEnd len="med" w="med" type="none"/>
          </a:ln>
        </p:spPr>
      </p:sp>
      <p:sp>
        <p:nvSpPr>
          <p:cNvPr id="685" name="Google Shape;685;p37"/>
          <p:cNvSpPr txBox="1"/>
          <p:nvPr>
            <p:ph idx="1" type="subTitle"/>
          </p:nvPr>
        </p:nvSpPr>
        <p:spPr>
          <a:xfrm>
            <a:off x="4822028" y="782407"/>
            <a:ext cx="3382800" cy="124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1A129"/>
                </a:solidFill>
                <a:latin typeface="Zilla Slab SemiBold"/>
                <a:ea typeface="Zilla Slab SemiBold"/>
                <a:cs typeface="Zilla Slab SemiBold"/>
                <a:sym typeface="Zilla Slab SemiBold"/>
              </a:rPr>
              <a:t>Deforestation </a:t>
            </a:r>
            <a:endParaRPr sz="3600">
              <a:solidFill>
                <a:srgbClr val="F1A129"/>
              </a:solidFill>
              <a:latin typeface="Zilla Slab SemiBold"/>
              <a:ea typeface="Zilla Slab SemiBold"/>
              <a:cs typeface="Zilla Slab SemiBold"/>
              <a:sym typeface="Zilla Slab SemiBold"/>
            </a:endParaRPr>
          </a:p>
          <a:p>
            <a:pPr indent="0" lvl="0" marL="0" rtl="0" algn="ctr">
              <a:spcBef>
                <a:spcPts val="0"/>
              </a:spcBef>
              <a:spcAft>
                <a:spcPts val="0"/>
              </a:spcAft>
              <a:buNone/>
            </a:pPr>
            <a:r>
              <a:rPr lang="en" sz="3600">
                <a:solidFill>
                  <a:srgbClr val="F1A129"/>
                </a:solidFill>
                <a:latin typeface="Zilla Slab SemiBold"/>
                <a:ea typeface="Zilla Slab SemiBold"/>
                <a:cs typeface="Zilla Slab SemiBold"/>
                <a:sym typeface="Zilla Slab SemiBold"/>
              </a:rPr>
              <a:t>and Animals</a:t>
            </a:r>
            <a:endParaRPr sz="3600">
              <a:solidFill>
                <a:srgbClr val="F1A129"/>
              </a:solidFill>
              <a:latin typeface="Zilla Slab SemiBold"/>
              <a:ea typeface="Zilla Slab SemiBold"/>
              <a:cs typeface="Zilla Slab SemiBold"/>
              <a:sym typeface="Zilla Slab SemiBold"/>
            </a:endParaRPr>
          </a:p>
        </p:txBody>
      </p:sp>
      <p:grpSp>
        <p:nvGrpSpPr>
          <p:cNvPr id="686" name="Google Shape;686;p37"/>
          <p:cNvGrpSpPr/>
          <p:nvPr/>
        </p:nvGrpSpPr>
        <p:grpSpPr>
          <a:xfrm>
            <a:off x="-34275" y="-472101"/>
            <a:ext cx="9199499" cy="5795259"/>
            <a:chOff x="-34275" y="-472101"/>
            <a:chExt cx="9199499" cy="5795259"/>
          </a:xfrm>
        </p:grpSpPr>
        <p:sp>
          <p:nvSpPr>
            <p:cNvPr id="687" name="Google Shape;687;p37"/>
            <p:cNvSpPr/>
            <p:nvPr/>
          </p:nvSpPr>
          <p:spPr>
            <a:xfrm>
              <a:off x="2114479" y="1104436"/>
              <a:ext cx="500797" cy="1488720"/>
            </a:xfrm>
            <a:custGeom>
              <a:rect b="b" l="l" r="r" t="t"/>
              <a:pathLst>
                <a:path extrusionOk="0" h="31469" w="10586">
                  <a:moveTo>
                    <a:pt x="1406" y="7775"/>
                  </a:moveTo>
                  <a:cubicBezTo>
                    <a:pt x="1263" y="7001"/>
                    <a:pt x="1120" y="6001"/>
                    <a:pt x="1525" y="5358"/>
                  </a:cubicBezTo>
                  <a:cubicBezTo>
                    <a:pt x="1727" y="5037"/>
                    <a:pt x="1977" y="4858"/>
                    <a:pt x="2227" y="4810"/>
                  </a:cubicBezTo>
                  <a:cubicBezTo>
                    <a:pt x="2382" y="4775"/>
                    <a:pt x="2525" y="4798"/>
                    <a:pt x="2680" y="4858"/>
                  </a:cubicBezTo>
                  <a:cubicBezTo>
                    <a:pt x="2811" y="4918"/>
                    <a:pt x="2930" y="5001"/>
                    <a:pt x="3025" y="5120"/>
                  </a:cubicBezTo>
                  <a:cubicBezTo>
                    <a:pt x="3180" y="5334"/>
                    <a:pt x="3263" y="5608"/>
                    <a:pt x="3180" y="5965"/>
                  </a:cubicBezTo>
                  <a:cubicBezTo>
                    <a:pt x="3096" y="6430"/>
                    <a:pt x="2703" y="6799"/>
                    <a:pt x="2334" y="7156"/>
                  </a:cubicBezTo>
                  <a:cubicBezTo>
                    <a:pt x="2108" y="7382"/>
                    <a:pt x="1870" y="7608"/>
                    <a:pt x="1739" y="7846"/>
                  </a:cubicBezTo>
                  <a:cubicBezTo>
                    <a:pt x="1751" y="7894"/>
                    <a:pt x="1775" y="7930"/>
                    <a:pt x="1751" y="7977"/>
                  </a:cubicBezTo>
                  <a:cubicBezTo>
                    <a:pt x="1668" y="8501"/>
                    <a:pt x="1632" y="9025"/>
                    <a:pt x="1656" y="9561"/>
                  </a:cubicBezTo>
                  <a:cubicBezTo>
                    <a:pt x="1715" y="9394"/>
                    <a:pt x="1799" y="9239"/>
                    <a:pt x="1918" y="9120"/>
                  </a:cubicBezTo>
                  <a:cubicBezTo>
                    <a:pt x="2108" y="8930"/>
                    <a:pt x="2334" y="8858"/>
                    <a:pt x="2525" y="8858"/>
                  </a:cubicBezTo>
                  <a:cubicBezTo>
                    <a:pt x="2644" y="8858"/>
                    <a:pt x="2751" y="8906"/>
                    <a:pt x="2846" y="8966"/>
                  </a:cubicBezTo>
                  <a:cubicBezTo>
                    <a:pt x="2930" y="9025"/>
                    <a:pt x="3001" y="9109"/>
                    <a:pt x="3049" y="9216"/>
                  </a:cubicBezTo>
                  <a:cubicBezTo>
                    <a:pt x="3120" y="9394"/>
                    <a:pt x="3144" y="9620"/>
                    <a:pt x="3025" y="9835"/>
                  </a:cubicBezTo>
                  <a:cubicBezTo>
                    <a:pt x="2882" y="10132"/>
                    <a:pt x="2561" y="10335"/>
                    <a:pt x="2251" y="10525"/>
                  </a:cubicBezTo>
                  <a:cubicBezTo>
                    <a:pt x="2084" y="10633"/>
                    <a:pt x="1906" y="10728"/>
                    <a:pt x="1787" y="10835"/>
                  </a:cubicBezTo>
                  <a:cubicBezTo>
                    <a:pt x="2013" y="12240"/>
                    <a:pt x="2453" y="13669"/>
                    <a:pt x="2906" y="15074"/>
                  </a:cubicBezTo>
                  <a:cubicBezTo>
                    <a:pt x="3263" y="16205"/>
                    <a:pt x="3620" y="17324"/>
                    <a:pt x="3835" y="18431"/>
                  </a:cubicBezTo>
                  <a:cubicBezTo>
                    <a:pt x="4013" y="15907"/>
                    <a:pt x="4192" y="13811"/>
                    <a:pt x="4418" y="12002"/>
                  </a:cubicBezTo>
                  <a:cubicBezTo>
                    <a:pt x="4311" y="11859"/>
                    <a:pt x="4180" y="11728"/>
                    <a:pt x="4049" y="11597"/>
                  </a:cubicBezTo>
                  <a:cubicBezTo>
                    <a:pt x="3775" y="11347"/>
                    <a:pt x="3513" y="11085"/>
                    <a:pt x="3442" y="10763"/>
                  </a:cubicBezTo>
                  <a:cubicBezTo>
                    <a:pt x="3382" y="10513"/>
                    <a:pt x="3442" y="10299"/>
                    <a:pt x="3561" y="10132"/>
                  </a:cubicBezTo>
                  <a:cubicBezTo>
                    <a:pt x="3632" y="10049"/>
                    <a:pt x="3715" y="9978"/>
                    <a:pt x="3811" y="9942"/>
                  </a:cubicBezTo>
                  <a:cubicBezTo>
                    <a:pt x="3918" y="9894"/>
                    <a:pt x="4013" y="9882"/>
                    <a:pt x="4132" y="9918"/>
                  </a:cubicBezTo>
                  <a:cubicBezTo>
                    <a:pt x="4335" y="9942"/>
                    <a:pt x="4513" y="10061"/>
                    <a:pt x="4656" y="10299"/>
                  </a:cubicBezTo>
                  <a:cubicBezTo>
                    <a:pt x="4668" y="10192"/>
                    <a:pt x="4692" y="10109"/>
                    <a:pt x="4704" y="10001"/>
                  </a:cubicBezTo>
                  <a:cubicBezTo>
                    <a:pt x="4823" y="9287"/>
                    <a:pt x="4954" y="8620"/>
                    <a:pt x="5085" y="7977"/>
                  </a:cubicBezTo>
                  <a:cubicBezTo>
                    <a:pt x="5013" y="7835"/>
                    <a:pt x="4906" y="7668"/>
                    <a:pt x="4787" y="7501"/>
                  </a:cubicBezTo>
                  <a:cubicBezTo>
                    <a:pt x="4585" y="7204"/>
                    <a:pt x="4358" y="6894"/>
                    <a:pt x="4358" y="6561"/>
                  </a:cubicBezTo>
                  <a:cubicBezTo>
                    <a:pt x="4358" y="6311"/>
                    <a:pt x="4454" y="6108"/>
                    <a:pt x="4597" y="5989"/>
                  </a:cubicBezTo>
                  <a:cubicBezTo>
                    <a:pt x="4692" y="5906"/>
                    <a:pt x="4775" y="5870"/>
                    <a:pt x="4894" y="5834"/>
                  </a:cubicBezTo>
                  <a:cubicBezTo>
                    <a:pt x="5001" y="5822"/>
                    <a:pt x="5120" y="5822"/>
                    <a:pt x="5228" y="5870"/>
                  </a:cubicBezTo>
                  <a:cubicBezTo>
                    <a:pt x="5359" y="5906"/>
                    <a:pt x="5478" y="6013"/>
                    <a:pt x="5585" y="6180"/>
                  </a:cubicBezTo>
                  <a:cubicBezTo>
                    <a:pt x="5882" y="5227"/>
                    <a:pt x="6240" y="4346"/>
                    <a:pt x="6656" y="3489"/>
                  </a:cubicBezTo>
                  <a:cubicBezTo>
                    <a:pt x="6668" y="3441"/>
                    <a:pt x="6716" y="3405"/>
                    <a:pt x="6740" y="3382"/>
                  </a:cubicBezTo>
                  <a:cubicBezTo>
                    <a:pt x="7097" y="2298"/>
                    <a:pt x="7585" y="893"/>
                    <a:pt x="8514" y="334"/>
                  </a:cubicBezTo>
                  <a:cubicBezTo>
                    <a:pt x="8978" y="48"/>
                    <a:pt x="9407" y="0"/>
                    <a:pt x="9764" y="119"/>
                  </a:cubicBezTo>
                  <a:cubicBezTo>
                    <a:pt x="9966" y="179"/>
                    <a:pt x="10133" y="298"/>
                    <a:pt x="10264" y="453"/>
                  </a:cubicBezTo>
                  <a:cubicBezTo>
                    <a:pt x="10407" y="596"/>
                    <a:pt x="10490" y="786"/>
                    <a:pt x="10526" y="1000"/>
                  </a:cubicBezTo>
                  <a:cubicBezTo>
                    <a:pt x="10585" y="1358"/>
                    <a:pt x="10490" y="1762"/>
                    <a:pt x="10181" y="2143"/>
                  </a:cubicBezTo>
                  <a:cubicBezTo>
                    <a:pt x="9764" y="2655"/>
                    <a:pt x="9038" y="2870"/>
                    <a:pt x="8323" y="3096"/>
                  </a:cubicBezTo>
                  <a:cubicBezTo>
                    <a:pt x="7859" y="3227"/>
                    <a:pt x="7395" y="3382"/>
                    <a:pt x="7049" y="3584"/>
                  </a:cubicBezTo>
                  <a:cubicBezTo>
                    <a:pt x="7049" y="3620"/>
                    <a:pt x="7037" y="3644"/>
                    <a:pt x="7025" y="3679"/>
                  </a:cubicBezTo>
                  <a:cubicBezTo>
                    <a:pt x="6561" y="4596"/>
                    <a:pt x="6192" y="5549"/>
                    <a:pt x="5882" y="6608"/>
                  </a:cubicBezTo>
                  <a:cubicBezTo>
                    <a:pt x="6073" y="6346"/>
                    <a:pt x="6311" y="6108"/>
                    <a:pt x="6573" y="5989"/>
                  </a:cubicBezTo>
                  <a:cubicBezTo>
                    <a:pt x="6918" y="5822"/>
                    <a:pt x="7228" y="5811"/>
                    <a:pt x="7466" y="5906"/>
                  </a:cubicBezTo>
                  <a:cubicBezTo>
                    <a:pt x="7621" y="5965"/>
                    <a:pt x="7728" y="6061"/>
                    <a:pt x="7811" y="6180"/>
                  </a:cubicBezTo>
                  <a:cubicBezTo>
                    <a:pt x="7906" y="6299"/>
                    <a:pt x="7942" y="6430"/>
                    <a:pt x="7966" y="6584"/>
                  </a:cubicBezTo>
                  <a:cubicBezTo>
                    <a:pt x="7978" y="6834"/>
                    <a:pt x="7883" y="7120"/>
                    <a:pt x="7645" y="7370"/>
                  </a:cubicBezTo>
                  <a:cubicBezTo>
                    <a:pt x="7335" y="7692"/>
                    <a:pt x="6811" y="7811"/>
                    <a:pt x="6311" y="7918"/>
                  </a:cubicBezTo>
                  <a:cubicBezTo>
                    <a:pt x="6013" y="7977"/>
                    <a:pt x="5716" y="8037"/>
                    <a:pt x="5478" y="8156"/>
                  </a:cubicBezTo>
                  <a:cubicBezTo>
                    <a:pt x="5347" y="8763"/>
                    <a:pt x="5228" y="9394"/>
                    <a:pt x="5109" y="10073"/>
                  </a:cubicBezTo>
                  <a:cubicBezTo>
                    <a:pt x="4847" y="11645"/>
                    <a:pt x="4644" y="13454"/>
                    <a:pt x="4466" y="15609"/>
                  </a:cubicBezTo>
                  <a:cubicBezTo>
                    <a:pt x="4549" y="15478"/>
                    <a:pt x="4656" y="15359"/>
                    <a:pt x="4775" y="15288"/>
                  </a:cubicBezTo>
                  <a:cubicBezTo>
                    <a:pt x="5001" y="15121"/>
                    <a:pt x="5228" y="15074"/>
                    <a:pt x="5418" y="15121"/>
                  </a:cubicBezTo>
                  <a:cubicBezTo>
                    <a:pt x="5537" y="15157"/>
                    <a:pt x="5620" y="15193"/>
                    <a:pt x="5704" y="15276"/>
                  </a:cubicBezTo>
                  <a:cubicBezTo>
                    <a:pt x="5775" y="15347"/>
                    <a:pt x="5835" y="15455"/>
                    <a:pt x="5859" y="15550"/>
                  </a:cubicBezTo>
                  <a:cubicBezTo>
                    <a:pt x="5906" y="15728"/>
                    <a:pt x="5882" y="15955"/>
                    <a:pt x="5728" y="16169"/>
                  </a:cubicBezTo>
                  <a:cubicBezTo>
                    <a:pt x="5537" y="16443"/>
                    <a:pt x="5192" y="16586"/>
                    <a:pt x="4847" y="16717"/>
                  </a:cubicBezTo>
                  <a:cubicBezTo>
                    <a:pt x="4668" y="16788"/>
                    <a:pt x="4489" y="16848"/>
                    <a:pt x="4358" y="16943"/>
                  </a:cubicBezTo>
                  <a:cubicBezTo>
                    <a:pt x="4275" y="18014"/>
                    <a:pt x="4192" y="19169"/>
                    <a:pt x="4108" y="20419"/>
                  </a:cubicBezTo>
                  <a:cubicBezTo>
                    <a:pt x="4096" y="20598"/>
                    <a:pt x="4073" y="20765"/>
                    <a:pt x="4061" y="20943"/>
                  </a:cubicBezTo>
                  <a:lnTo>
                    <a:pt x="4061" y="20943"/>
                  </a:lnTo>
                  <a:lnTo>
                    <a:pt x="4061" y="20967"/>
                  </a:lnTo>
                  <a:cubicBezTo>
                    <a:pt x="3382" y="29528"/>
                    <a:pt x="370" y="31385"/>
                    <a:pt x="358" y="31409"/>
                  </a:cubicBezTo>
                  <a:cubicBezTo>
                    <a:pt x="251" y="31468"/>
                    <a:pt x="120" y="31445"/>
                    <a:pt x="60" y="31349"/>
                  </a:cubicBezTo>
                  <a:cubicBezTo>
                    <a:pt x="1" y="31242"/>
                    <a:pt x="13" y="31111"/>
                    <a:pt x="120" y="31052"/>
                  </a:cubicBezTo>
                  <a:cubicBezTo>
                    <a:pt x="120" y="31052"/>
                    <a:pt x="1275" y="30337"/>
                    <a:pt x="2275" y="27635"/>
                  </a:cubicBezTo>
                  <a:cubicBezTo>
                    <a:pt x="2191" y="27492"/>
                    <a:pt x="2049" y="27337"/>
                    <a:pt x="1918" y="27194"/>
                  </a:cubicBezTo>
                  <a:cubicBezTo>
                    <a:pt x="1668" y="26920"/>
                    <a:pt x="1418" y="26646"/>
                    <a:pt x="1370" y="26313"/>
                  </a:cubicBezTo>
                  <a:cubicBezTo>
                    <a:pt x="1334" y="26063"/>
                    <a:pt x="1394" y="25849"/>
                    <a:pt x="1537" y="25706"/>
                  </a:cubicBezTo>
                  <a:cubicBezTo>
                    <a:pt x="1608" y="25611"/>
                    <a:pt x="1691" y="25551"/>
                    <a:pt x="1799" y="25527"/>
                  </a:cubicBezTo>
                  <a:cubicBezTo>
                    <a:pt x="1906" y="25491"/>
                    <a:pt x="2025" y="25480"/>
                    <a:pt x="2132" y="25515"/>
                  </a:cubicBezTo>
                  <a:cubicBezTo>
                    <a:pt x="2322" y="25551"/>
                    <a:pt x="2501" y="25694"/>
                    <a:pt x="2632" y="25932"/>
                  </a:cubicBezTo>
                  <a:cubicBezTo>
                    <a:pt x="2680" y="26015"/>
                    <a:pt x="2727" y="26123"/>
                    <a:pt x="2739" y="26230"/>
                  </a:cubicBezTo>
                  <a:cubicBezTo>
                    <a:pt x="3049" y="25122"/>
                    <a:pt x="3323" y="23789"/>
                    <a:pt x="3501" y="22158"/>
                  </a:cubicBezTo>
                  <a:cubicBezTo>
                    <a:pt x="3358" y="22063"/>
                    <a:pt x="3204" y="21955"/>
                    <a:pt x="3025" y="21848"/>
                  </a:cubicBezTo>
                  <a:cubicBezTo>
                    <a:pt x="2692" y="21670"/>
                    <a:pt x="2382" y="21479"/>
                    <a:pt x="2227" y="21181"/>
                  </a:cubicBezTo>
                  <a:cubicBezTo>
                    <a:pt x="2132" y="20943"/>
                    <a:pt x="2132" y="20729"/>
                    <a:pt x="2203" y="20550"/>
                  </a:cubicBezTo>
                  <a:cubicBezTo>
                    <a:pt x="2251" y="20455"/>
                    <a:pt x="2322" y="20360"/>
                    <a:pt x="2406" y="20300"/>
                  </a:cubicBezTo>
                  <a:cubicBezTo>
                    <a:pt x="2501" y="20241"/>
                    <a:pt x="2608" y="20193"/>
                    <a:pt x="2727" y="20181"/>
                  </a:cubicBezTo>
                  <a:cubicBezTo>
                    <a:pt x="2918" y="20169"/>
                    <a:pt x="3120" y="20241"/>
                    <a:pt x="3334" y="20431"/>
                  </a:cubicBezTo>
                  <a:cubicBezTo>
                    <a:pt x="3465" y="20550"/>
                    <a:pt x="3561" y="20717"/>
                    <a:pt x="3632" y="20908"/>
                  </a:cubicBezTo>
                  <a:cubicBezTo>
                    <a:pt x="3680" y="19145"/>
                    <a:pt x="3061" y="17205"/>
                    <a:pt x="2442" y="15228"/>
                  </a:cubicBezTo>
                  <a:cubicBezTo>
                    <a:pt x="2251" y="14621"/>
                    <a:pt x="2049" y="14002"/>
                    <a:pt x="1894" y="13395"/>
                  </a:cubicBezTo>
                  <a:cubicBezTo>
                    <a:pt x="1739" y="13323"/>
                    <a:pt x="1560" y="13276"/>
                    <a:pt x="1382" y="13228"/>
                  </a:cubicBezTo>
                  <a:cubicBezTo>
                    <a:pt x="1025" y="13133"/>
                    <a:pt x="667" y="13038"/>
                    <a:pt x="441" y="12788"/>
                  </a:cubicBezTo>
                  <a:cubicBezTo>
                    <a:pt x="286" y="12597"/>
                    <a:pt x="227" y="12371"/>
                    <a:pt x="251" y="12192"/>
                  </a:cubicBezTo>
                  <a:cubicBezTo>
                    <a:pt x="263" y="12085"/>
                    <a:pt x="310" y="11978"/>
                    <a:pt x="382" y="11895"/>
                  </a:cubicBezTo>
                  <a:cubicBezTo>
                    <a:pt x="465" y="11799"/>
                    <a:pt x="548" y="11740"/>
                    <a:pt x="656" y="11704"/>
                  </a:cubicBezTo>
                  <a:lnTo>
                    <a:pt x="667" y="11704"/>
                  </a:lnTo>
                  <a:cubicBezTo>
                    <a:pt x="846" y="11645"/>
                    <a:pt x="1072" y="11656"/>
                    <a:pt x="1310" y="11787"/>
                  </a:cubicBezTo>
                  <a:cubicBezTo>
                    <a:pt x="1382" y="11835"/>
                    <a:pt x="1453" y="11895"/>
                    <a:pt x="1537" y="11954"/>
                  </a:cubicBezTo>
                  <a:cubicBezTo>
                    <a:pt x="1215" y="10585"/>
                    <a:pt x="1084" y="9228"/>
                    <a:pt x="1310" y="7906"/>
                  </a:cubicBezTo>
                  <a:cubicBezTo>
                    <a:pt x="1346" y="7846"/>
                    <a:pt x="1370" y="7799"/>
                    <a:pt x="1406" y="7775"/>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7"/>
            <p:cNvSpPr/>
            <p:nvPr/>
          </p:nvSpPr>
          <p:spPr>
            <a:xfrm>
              <a:off x="380271" y="2657839"/>
              <a:ext cx="1382846" cy="1600271"/>
            </a:xfrm>
            <a:custGeom>
              <a:rect b="b" l="l" r="r" t="t"/>
              <a:pathLst>
                <a:path extrusionOk="0" h="33827" w="29231">
                  <a:moveTo>
                    <a:pt x="0" y="30076"/>
                  </a:moveTo>
                  <a:cubicBezTo>
                    <a:pt x="2013" y="28349"/>
                    <a:pt x="5334" y="24777"/>
                    <a:pt x="8299" y="18253"/>
                  </a:cubicBezTo>
                  <a:cubicBezTo>
                    <a:pt x="12942" y="8073"/>
                    <a:pt x="19693" y="1"/>
                    <a:pt x="24527" y="2656"/>
                  </a:cubicBezTo>
                  <a:cubicBezTo>
                    <a:pt x="29230" y="5263"/>
                    <a:pt x="22479" y="19944"/>
                    <a:pt x="2965" y="33826"/>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7"/>
            <p:cNvSpPr/>
            <p:nvPr/>
          </p:nvSpPr>
          <p:spPr>
            <a:xfrm>
              <a:off x="448440" y="2909037"/>
              <a:ext cx="1093324" cy="1278107"/>
            </a:xfrm>
            <a:custGeom>
              <a:rect b="b" l="l" r="r" t="t"/>
              <a:pathLst>
                <a:path extrusionOk="0" h="27017" w="23111">
                  <a:moveTo>
                    <a:pt x="21622" y="370"/>
                  </a:moveTo>
                  <a:cubicBezTo>
                    <a:pt x="21658" y="239"/>
                    <a:pt x="21574" y="84"/>
                    <a:pt x="21443" y="48"/>
                  </a:cubicBezTo>
                  <a:cubicBezTo>
                    <a:pt x="21300" y="1"/>
                    <a:pt x="21157" y="72"/>
                    <a:pt x="21110" y="215"/>
                  </a:cubicBezTo>
                  <a:cubicBezTo>
                    <a:pt x="21110" y="239"/>
                    <a:pt x="20419" y="2549"/>
                    <a:pt x="18467" y="6133"/>
                  </a:cubicBezTo>
                  <a:cubicBezTo>
                    <a:pt x="18490" y="5073"/>
                    <a:pt x="18371" y="3263"/>
                    <a:pt x="17633" y="775"/>
                  </a:cubicBezTo>
                  <a:cubicBezTo>
                    <a:pt x="17597" y="679"/>
                    <a:pt x="17490" y="620"/>
                    <a:pt x="17407" y="656"/>
                  </a:cubicBezTo>
                  <a:cubicBezTo>
                    <a:pt x="17312" y="679"/>
                    <a:pt x="17252" y="787"/>
                    <a:pt x="17288" y="882"/>
                  </a:cubicBezTo>
                  <a:cubicBezTo>
                    <a:pt x="18264" y="4120"/>
                    <a:pt x="18133" y="6180"/>
                    <a:pt x="18050" y="6859"/>
                  </a:cubicBezTo>
                  <a:cubicBezTo>
                    <a:pt x="17597" y="7645"/>
                    <a:pt x="17074" y="8502"/>
                    <a:pt x="16502" y="9395"/>
                  </a:cubicBezTo>
                  <a:cubicBezTo>
                    <a:pt x="16347" y="8585"/>
                    <a:pt x="15907" y="6954"/>
                    <a:pt x="14561" y="3894"/>
                  </a:cubicBezTo>
                  <a:cubicBezTo>
                    <a:pt x="14514" y="3811"/>
                    <a:pt x="14419" y="3763"/>
                    <a:pt x="14323" y="3811"/>
                  </a:cubicBezTo>
                  <a:cubicBezTo>
                    <a:pt x="14240" y="3858"/>
                    <a:pt x="14192" y="3954"/>
                    <a:pt x="14240" y="4049"/>
                  </a:cubicBezTo>
                  <a:cubicBezTo>
                    <a:pt x="15871" y="7799"/>
                    <a:pt x="16157" y="9347"/>
                    <a:pt x="16204" y="9835"/>
                  </a:cubicBezTo>
                  <a:cubicBezTo>
                    <a:pt x="15621" y="10705"/>
                    <a:pt x="14990" y="11609"/>
                    <a:pt x="14276" y="12550"/>
                  </a:cubicBezTo>
                  <a:cubicBezTo>
                    <a:pt x="14002" y="11740"/>
                    <a:pt x="13264" y="9835"/>
                    <a:pt x="11894" y="7430"/>
                  </a:cubicBezTo>
                  <a:cubicBezTo>
                    <a:pt x="11859" y="7335"/>
                    <a:pt x="11740" y="7311"/>
                    <a:pt x="11656" y="7371"/>
                  </a:cubicBezTo>
                  <a:cubicBezTo>
                    <a:pt x="11585" y="7430"/>
                    <a:pt x="11537" y="7526"/>
                    <a:pt x="11597" y="7609"/>
                  </a:cubicBezTo>
                  <a:cubicBezTo>
                    <a:pt x="13121" y="10264"/>
                    <a:pt x="13835" y="12288"/>
                    <a:pt x="14038" y="12907"/>
                  </a:cubicBezTo>
                  <a:cubicBezTo>
                    <a:pt x="13764" y="13264"/>
                    <a:pt x="13478" y="13633"/>
                    <a:pt x="13180" y="14003"/>
                  </a:cubicBezTo>
                  <a:cubicBezTo>
                    <a:pt x="12895" y="13217"/>
                    <a:pt x="12180" y="11371"/>
                    <a:pt x="11263" y="9752"/>
                  </a:cubicBezTo>
                  <a:cubicBezTo>
                    <a:pt x="11216" y="9657"/>
                    <a:pt x="11097" y="9633"/>
                    <a:pt x="11025" y="9669"/>
                  </a:cubicBezTo>
                  <a:cubicBezTo>
                    <a:pt x="10930" y="9716"/>
                    <a:pt x="10906" y="9835"/>
                    <a:pt x="10966" y="9907"/>
                  </a:cubicBezTo>
                  <a:cubicBezTo>
                    <a:pt x="11942" y="11669"/>
                    <a:pt x="12704" y="13705"/>
                    <a:pt x="12930" y="14312"/>
                  </a:cubicBezTo>
                  <a:cubicBezTo>
                    <a:pt x="11954" y="15527"/>
                    <a:pt x="10870" y="16777"/>
                    <a:pt x="9668" y="18039"/>
                  </a:cubicBezTo>
                  <a:cubicBezTo>
                    <a:pt x="9430" y="17396"/>
                    <a:pt x="8894" y="16038"/>
                    <a:pt x="8084" y="14693"/>
                  </a:cubicBezTo>
                  <a:cubicBezTo>
                    <a:pt x="8049" y="14598"/>
                    <a:pt x="7930" y="14574"/>
                    <a:pt x="7846" y="14634"/>
                  </a:cubicBezTo>
                  <a:cubicBezTo>
                    <a:pt x="7763" y="14669"/>
                    <a:pt x="7727" y="14788"/>
                    <a:pt x="7787" y="14872"/>
                  </a:cubicBezTo>
                  <a:cubicBezTo>
                    <a:pt x="8656" y="16324"/>
                    <a:pt x="9204" y="17801"/>
                    <a:pt x="9394" y="18324"/>
                  </a:cubicBezTo>
                  <a:cubicBezTo>
                    <a:pt x="8406" y="19360"/>
                    <a:pt x="7334" y="20420"/>
                    <a:pt x="6167" y="21492"/>
                  </a:cubicBezTo>
                  <a:cubicBezTo>
                    <a:pt x="6096" y="20920"/>
                    <a:pt x="5929" y="19932"/>
                    <a:pt x="5453" y="18860"/>
                  </a:cubicBezTo>
                  <a:cubicBezTo>
                    <a:pt x="5405" y="18765"/>
                    <a:pt x="5310" y="18717"/>
                    <a:pt x="5215" y="18765"/>
                  </a:cubicBezTo>
                  <a:cubicBezTo>
                    <a:pt x="5132" y="18813"/>
                    <a:pt x="5084" y="18920"/>
                    <a:pt x="5132" y="19003"/>
                  </a:cubicBezTo>
                  <a:cubicBezTo>
                    <a:pt x="5667" y="20241"/>
                    <a:pt x="5798" y="21361"/>
                    <a:pt x="5846" y="21801"/>
                  </a:cubicBezTo>
                  <a:cubicBezTo>
                    <a:pt x="4977" y="22575"/>
                    <a:pt x="4084" y="23361"/>
                    <a:pt x="3131" y="24135"/>
                  </a:cubicBezTo>
                  <a:cubicBezTo>
                    <a:pt x="3119" y="23587"/>
                    <a:pt x="3060" y="22670"/>
                    <a:pt x="2810" y="21908"/>
                  </a:cubicBezTo>
                  <a:cubicBezTo>
                    <a:pt x="2774" y="21813"/>
                    <a:pt x="2667" y="21753"/>
                    <a:pt x="2584" y="21801"/>
                  </a:cubicBezTo>
                  <a:cubicBezTo>
                    <a:pt x="2488" y="21837"/>
                    <a:pt x="2429" y="21932"/>
                    <a:pt x="2477" y="22027"/>
                  </a:cubicBezTo>
                  <a:cubicBezTo>
                    <a:pt x="2774" y="22908"/>
                    <a:pt x="2786" y="24004"/>
                    <a:pt x="2786" y="24432"/>
                  </a:cubicBezTo>
                  <a:cubicBezTo>
                    <a:pt x="2560" y="24635"/>
                    <a:pt x="2322" y="24813"/>
                    <a:pt x="2084" y="25004"/>
                  </a:cubicBezTo>
                  <a:cubicBezTo>
                    <a:pt x="2107" y="24528"/>
                    <a:pt x="2119" y="23813"/>
                    <a:pt x="1988" y="23301"/>
                  </a:cubicBezTo>
                  <a:cubicBezTo>
                    <a:pt x="1953" y="23218"/>
                    <a:pt x="1869" y="23158"/>
                    <a:pt x="1774" y="23170"/>
                  </a:cubicBezTo>
                  <a:cubicBezTo>
                    <a:pt x="1691" y="23206"/>
                    <a:pt x="1631" y="23289"/>
                    <a:pt x="1643" y="23397"/>
                  </a:cubicBezTo>
                  <a:cubicBezTo>
                    <a:pt x="1786" y="23980"/>
                    <a:pt x="1750" y="24897"/>
                    <a:pt x="1715" y="25302"/>
                  </a:cubicBezTo>
                  <a:cubicBezTo>
                    <a:pt x="1167" y="25730"/>
                    <a:pt x="595" y="26159"/>
                    <a:pt x="0" y="26599"/>
                  </a:cubicBezTo>
                  <a:lnTo>
                    <a:pt x="333" y="27016"/>
                  </a:lnTo>
                  <a:cubicBezTo>
                    <a:pt x="738" y="26718"/>
                    <a:pt x="1119" y="26421"/>
                    <a:pt x="1512" y="26123"/>
                  </a:cubicBezTo>
                  <a:cubicBezTo>
                    <a:pt x="1929" y="26183"/>
                    <a:pt x="2881" y="26266"/>
                    <a:pt x="3453" y="26064"/>
                  </a:cubicBezTo>
                  <a:cubicBezTo>
                    <a:pt x="3548" y="26028"/>
                    <a:pt x="3608" y="25921"/>
                    <a:pt x="3560" y="25837"/>
                  </a:cubicBezTo>
                  <a:cubicBezTo>
                    <a:pt x="3536" y="25742"/>
                    <a:pt x="3429" y="25683"/>
                    <a:pt x="3346" y="25730"/>
                  </a:cubicBezTo>
                  <a:cubicBezTo>
                    <a:pt x="2953" y="25861"/>
                    <a:pt x="2346" y="25849"/>
                    <a:pt x="1917" y="25825"/>
                  </a:cubicBezTo>
                  <a:cubicBezTo>
                    <a:pt x="2417" y="25421"/>
                    <a:pt x="2905" y="25028"/>
                    <a:pt x="3405" y="24635"/>
                  </a:cubicBezTo>
                  <a:cubicBezTo>
                    <a:pt x="4072" y="24599"/>
                    <a:pt x="5334" y="24492"/>
                    <a:pt x="5917" y="24242"/>
                  </a:cubicBezTo>
                  <a:cubicBezTo>
                    <a:pt x="6001" y="24194"/>
                    <a:pt x="6048" y="24099"/>
                    <a:pt x="6001" y="24004"/>
                  </a:cubicBezTo>
                  <a:cubicBezTo>
                    <a:pt x="5965" y="23920"/>
                    <a:pt x="5858" y="23873"/>
                    <a:pt x="5763" y="23920"/>
                  </a:cubicBezTo>
                  <a:cubicBezTo>
                    <a:pt x="5346" y="24099"/>
                    <a:pt x="4501" y="24182"/>
                    <a:pt x="3846" y="24242"/>
                  </a:cubicBezTo>
                  <a:cubicBezTo>
                    <a:pt x="4739" y="23504"/>
                    <a:pt x="5596" y="22742"/>
                    <a:pt x="6406" y="21992"/>
                  </a:cubicBezTo>
                  <a:cubicBezTo>
                    <a:pt x="7096" y="21861"/>
                    <a:pt x="9204" y="21432"/>
                    <a:pt x="9596" y="21242"/>
                  </a:cubicBezTo>
                  <a:cubicBezTo>
                    <a:pt x="9680" y="21194"/>
                    <a:pt x="9704" y="21087"/>
                    <a:pt x="9668" y="21003"/>
                  </a:cubicBezTo>
                  <a:cubicBezTo>
                    <a:pt x="9620" y="20908"/>
                    <a:pt x="9513" y="20884"/>
                    <a:pt x="9430" y="20920"/>
                  </a:cubicBezTo>
                  <a:cubicBezTo>
                    <a:pt x="9156" y="21063"/>
                    <a:pt x="7787" y="21361"/>
                    <a:pt x="6918" y="21539"/>
                  </a:cubicBezTo>
                  <a:cubicBezTo>
                    <a:pt x="8061" y="20468"/>
                    <a:pt x="9108" y="19408"/>
                    <a:pt x="10097" y="18360"/>
                  </a:cubicBezTo>
                  <a:cubicBezTo>
                    <a:pt x="10942" y="18110"/>
                    <a:pt x="12656" y="17574"/>
                    <a:pt x="13359" y="17110"/>
                  </a:cubicBezTo>
                  <a:cubicBezTo>
                    <a:pt x="13430" y="17051"/>
                    <a:pt x="13466" y="16955"/>
                    <a:pt x="13395" y="16860"/>
                  </a:cubicBezTo>
                  <a:cubicBezTo>
                    <a:pt x="13335" y="16777"/>
                    <a:pt x="13240" y="16753"/>
                    <a:pt x="13145" y="16812"/>
                  </a:cubicBezTo>
                  <a:cubicBezTo>
                    <a:pt x="12609" y="17170"/>
                    <a:pt x="11454" y="17574"/>
                    <a:pt x="10573" y="17848"/>
                  </a:cubicBezTo>
                  <a:cubicBezTo>
                    <a:pt x="11597" y="16729"/>
                    <a:pt x="12549" y="15622"/>
                    <a:pt x="13395" y="14550"/>
                  </a:cubicBezTo>
                  <a:lnTo>
                    <a:pt x="16990" y="13217"/>
                  </a:lnTo>
                  <a:cubicBezTo>
                    <a:pt x="17074" y="13181"/>
                    <a:pt x="17121" y="13086"/>
                    <a:pt x="17097" y="12991"/>
                  </a:cubicBezTo>
                  <a:cubicBezTo>
                    <a:pt x="17062" y="12907"/>
                    <a:pt x="16955" y="12860"/>
                    <a:pt x="16871" y="12883"/>
                  </a:cubicBezTo>
                  <a:lnTo>
                    <a:pt x="13847" y="14014"/>
                  </a:lnTo>
                  <a:cubicBezTo>
                    <a:pt x="14597" y="13086"/>
                    <a:pt x="15264" y="12157"/>
                    <a:pt x="15883" y="11276"/>
                  </a:cubicBezTo>
                  <a:cubicBezTo>
                    <a:pt x="16466" y="11157"/>
                    <a:pt x="18181" y="10788"/>
                    <a:pt x="19633" y="10026"/>
                  </a:cubicBezTo>
                  <a:cubicBezTo>
                    <a:pt x="19729" y="9990"/>
                    <a:pt x="19753" y="9883"/>
                    <a:pt x="19717" y="9788"/>
                  </a:cubicBezTo>
                  <a:cubicBezTo>
                    <a:pt x="19669" y="9704"/>
                    <a:pt x="19562" y="9669"/>
                    <a:pt x="19479" y="9716"/>
                  </a:cubicBezTo>
                  <a:cubicBezTo>
                    <a:pt x="18300" y="10347"/>
                    <a:pt x="16931" y="10705"/>
                    <a:pt x="16181" y="10859"/>
                  </a:cubicBezTo>
                  <a:cubicBezTo>
                    <a:pt x="16764" y="10014"/>
                    <a:pt x="17288" y="9192"/>
                    <a:pt x="17764" y="8419"/>
                  </a:cubicBezTo>
                  <a:cubicBezTo>
                    <a:pt x="18407" y="8168"/>
                    <a:pt x="20407" y="7311"/>
                    <a:pt x="21896" y="6156"/>
                  </a:cubicBezTo>
                  <a:cubicBezTo>
                    <a:pt x="21979" y="6097"/>
                    <a:pt x="21991" y="5978"/>
                    <a:pt x="21931" y="5906"/>
                  </a:cubicBezTo>
                  <a:cubicBezTo>
                    <a:pt x="21872" y="5835"/>
                    <a:pt x="21753" y="5823"/>
                    <a:pt x="21681" y="5882"/>
                  </a:cubicBezTo>
                  <a:cubicBezTo>
                    <a:pt x="20491" y="6799"/>
                    <a:pt x="18943" y="7526"/>
                    <a:pt x="18074" y="7907"/>
                  </a:cubicBezTo>
                  <a:cubicBezTo>
                    <a:pt x="18800" y="6680"/>
                    <a:pt x="19395" y="5561"/>
                    <a:pt x="19872" y="4597"/>
                  </a:cubicBezTo>
                  <a:cubicBezTo>
                    <a:pt x="20431" y="4228"/>
                    <a:pt x="22003" y="3144"/>
                    <a:pt x="23027" y="2132"/>
                  </a:cubicBezTo>
                  <a:cubicBezTo>
                    <a:pt x="23110" y="2049"/>
                    <a:pt x="23110" y="1953"/>
                    <a:pt x="23027" y="1870"/>
                  </a:cubicBezTo>
                  <a:cubicBezTo>
                    <a:pt x="22955" y="1799"/>
                    <a:pt x="22848" y="1799"/>
                    <a:pt x="22777" y="1870"/>
                  </a:cubicBezTo>
                  <a:cubicBezTo>
                    <a:pt x="22003" y="2632"/>
                    <a:pt x="20907" y="3454"/>
                    <a:pt x="20193" y="3954"/>
                  </a:cubicBezTo>
                  <a:cubicBezTo>
                    <a:pt x="21217" y="1703"/>
                    <a:pt x="21598" y="382"/>
                    <a:pt x="21622" y="37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p:nvPr/>
          </p:nvSpPr>
          <p:spPr>
            <a:xfrm>
              <a:off x="300844" y="3042536"/>
              <a:ext cx="550328" cy="1210504"/>
            </a:xfrm>
            <a:custGeom>
              <a:rect b="b" l="l" r="r" t="t"/>
              <a:pathLst>
                <a:path extrusionOk="0" h="25588" w="11633">
                  <a:moveTo>
                    <a:pt x="1" y="23396"/>
                  </a:moveTo>
                  <a:cubicBezTo>
                    <a:pt x="667" y="21515"/>
                    <a:pt x="1322" y="18741"/>
                    <a:pt x="1310" y="15050"/>
                  </a:cubicBezTo>
                  <a:cubicBezTo>
                    <a:pt x="1263" y="7359"/>
                    <a:pt x="3358" y="179"/>
                    <a:pt x="7561" y="96"/>
                  </a:cubicBezTo>
                  <a:cubicBezTo>
                    <a:pt x="11585" y="1"/>
                    <a:pt x="11633" y="10811"/>
                    <a:pt x="2965" y="25587"/>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7"/>
            <p:cNvSpPr/>
            <p:nvPr/>
          </p:nvSpPr>
          <p:spPr>
            <a:xfrm>
              <a:off x="364518" y="3159714"/>
              <a:ext cx="367248" cy="1055005"/>
            </a:xfrm>
            <a:custGeom>
              <a:rect b="b" l="l" r="r" t="t"/>
              <a:pathLst>
                <a:path extrusionOk="0" h="22301" w="7763">
                  <a:moveTo>
                    <a:pt x="5679" y="4274"/>
                  </a:moveTo>
                  <a:cubicBezTo>
                    <a:pt x="5120" y="3465"/>
                    <a:pt x="4084" y="2012"/>
                    <a:pt x="3834" y="1536"/>
                  </a:cubicBezTo>
                  <a:cubicBezTo>
                    <a:pt x="3774" y="1429"/>
                    <a:pt x="3655" y="1393"/>
                    <a:pt x="3548" y="1441"/>
                  </a:cubicBezTo>
                  <a:cubicBezTo>
                    <a:pt x="3453" y="1500"/>
                    <a:pt x="3417" y="1619"/>
                    <a:pt x="3465" y="1726"/>
                  </a:cubicBezTo>
                  <a:cubicBezTo>
                    <a:pt x="3774" y="2310"/>
                    <a:pt x="5144" y="4239"/>
                    <a:pt x="5596" y="4846"/>
                  </a:cubicBezTo>
                  <a:cubicBezTo>
                    <a:pt x="5429" y="5953"/>
                    <a:pt x="5191" y="7203"/>
                    <a:pt x="4882" y="8573"/>
                  </a:cubicBezTo>
                  <a:lnTo>
                    <a:pt x="2024" y="5787"/>
                  </a:lnTo>
                  <a:cubicBezTo>
                    <a:pt x="1929" y="5715"/>
                    <a:pt x="1810" y="5715"/>
                    <a:pt x="1726" y="5787"/>
                  </a:cubicBezTo>
                  <a:cubicBezTo>
                    <a:pt x="1643" y="5882"/>
                    <a:pt x="1643" y="5989"/>
                    <a:pt x="1726" y="6084"/>
                  </a:cubicBezTo>
                  <a:lnTo>
                    <a:pt x="4774" y="9049"/>
                  </a:lnTo>
                  <a:cubicBezTo>
                    <a:pt x="4703" y="9382"/>
                    <a:pt x="4608" y="9751"/>
                    <a:pt x="4524" y="10097"/>
                  </a:cubicBezTo>
                  <a:lnTo>
                    <a:pt x="2381" y="8180"/>
                  </a:lnTo>
                  <a:cubicBezTo>
                    <a:pt x="2286" y="8108"/>
                    <a:pt x="2167" y="8108"/>
                    <a:pt x="2084" y="8203"/>
                  </a:cubicBezTo>
                  <a:cubicBezTo>
                    <a:pt x="2000" y="8287"/>
                    <a:pt x="2000" y="8406"/>
                    <a:pt x="2096" y="8501"/>
                  </a:cubicBezTo>
                  <a:lnTo>
                    <a:pt x="4405" y="10561"/>
                  </a:lnTo>
                  <a:cubicBezTo>
                    <a:pt x="4131" y="11585"/>
                    <a:pt x="3822" y="12668"/>
                    <a:pt x="3465" y="13764"/>
                  </a:cubicBezTo>
                  <a:lnTo>
                    <a:pt x="1274" y="11549"/>
                  </a:lnTo>
                  <a:cubicBezTo>
                    <a:pt x="1203" y="11478"/>
                    <a:pt x="1072" y="11478"/>
                    <a:pt x="976" y="11549"/>
                  </a:cubicBezTo>
                  <a:cubicBezTo>
                    <a:pt x="893" y="11621"/>
                    <a:pt x="905" y="11752"/>
                    <a:pt x="976" y="11847"/>
                  </a:cubicBezTo>
                  <a:lnTo>
                    <a:pt x="3310" y="14216"/>
                  </a:lnTo>
                  <a:cubicBezTo>
                    <a:pt x="3191" y="14561"/>
                    <a:pt x="3072" y="14919"/>
                    <a:pt x="2941" y="15300"/>
                  </a:cubicBezTo>
                  <a:lnTo>
                    <a:pt x="1798" y="14299"/>
                  </a:lnTo>
                  <a:cubicBezTo>
                    <a:pt x="1703" y="14228"/>
                    <a:pt x="1572" y="14240"/>
                    <a:pt x="1500" y="14311"/>
                  </a:cubicBezTo>
                  <a:cubicBezTo>
                    <a:pt x="1429" y="14407"/>
                    <a:pt x="1441" y="14538"/>
                    <a:pt x="1512" y="14609"/>
                  </a:cubicBezTo>
                  <a:lnTo>
                    <a:pt x="2774" y="15716"/>
                  </a:lnTo>
                  <a:cubicBezTo>
                    <a:pt x="2453" y="16609"/>
                    <a:pt x="2084" y="17514"/>
                    <a:pt x="1691" y="18431"/>
                  </a:cubicBezTo>
                  <a:lnTo>
                    <a:pt x="607" y="17359"/>
                  </a:lnTo>
                  <a:cubicBezTo>
                    <a:pt x="536" y="17288"/>
                    <a:pt x="393" y="17288"/>
                    <a:pt x="310" y="17359"/>
                  </a:cubicBezTo>
                  <a:cubicBezTo>
                    <a:pt x="238" y="17443"/>
                    <a:pt x="238" y="17574"/>
                    <a:pt x="310" y="17657"/>
                  </a:cubicBezTo>
                  <a:lnTo>
                    <a:pt x="1500" y="18848"/>
                  </a:lnTo>
                  <a:cubicBezTo>
                    <a:pt x="1369" y="19169"/>
                    <a:pt x="1214" y="19479"/>
                    <a:pt x="1072" y="19800"/>
                  </a:cubicBezTo>
                  <a:lnTo>
                    <a:pt x="691" y="19264"/>
                  </a:lnTo>
                  <a:cubicBezTo>
                    <a:pt x="631" y="19181"/>
                    <a:pt x="500" y="19145"/>
                    <a:pt x="417" y="19229"/>
                  </a:cubicBezTo>
                  <a:cubicBezTo>
                    <a:pt x="321" y="19288"/>
                    <a:pt x="298" y="19419"/>
                    <a:pt x="369" y="19502"/>
                  </a:cubicBezTo>
                  <a:lnTo>
                    <a:pt x="869" y="20217"/>
                  </a:lnTo>
                  <a:cubicBezTo>
                    <a:pt x="595" y="20788"/>
                    <a:pt x="310" y="21372"/>
                    <a:pt x="0" y="21931"/>
                  </a:cubicBezTo>
                  <a:lnTo>
                    <a:pt x="500" y="22300"/>
                  </a:lnTo>
                  <a:cubicBezTo>
                    <a:pt x="964" y="21431"/>
                    <a:pt x="1393" y="20562"/>
                    <a:pt x="1798" y="19705"/>
                  </a:cubicBezTo>
                  <a:lnTo>
                    <a:pt x="3036" y="18955"/>
                  </a:lnTo>
                  <a:cubicBezTo>
                    <a:pt x="3131" y="18895"/>
                    <a:pt x="3167" y="18776"/>
                    <a:pt x="3108" y="18669"/>
                  </a:cubicBezTo>
                  <a:cubicBezTo>
                    <a:pt x="3048" y="18574"/>
                    <a:pt x="2929" y="18538"/>
                    <a:pt x="2822" y="18598"/>
                  </a:cubicBezTo>
                  <a:lnTo>
                    <a:pt x="2107" y="19026"/>
                  </a:lnTo>
                  <a:cubicBezTo>
                    <a:pt x="2512" y="18133"/>
                    <a:pt x="2869" y="17240"/>
                    <a:pt x="3191" y="16383"/>
                  </a:cubicBezTo>
                  <a:lnTo>
                    <a:pt x="4905" y="14847"/>
                  </a:lnTo>
                  <a:cubicBezTo>
                    <a:pt x="5001" y="14776"/>
                    <a:pt x="5001" y="14645"/>
                    <a:pt x="4917" y="14549"/>
                  </a:cubicBezTo>
                  <a:cubicBezTo>
                    <a:pt x="4846" y="14466"/>
                    <a:pt x="4715" y="14466"/>
                    <a:pt x="4620" y="14538"/>
                  </a:cubicBezTo>
                  <a:lnTo>
                    <a:pt x="3489" y="15550"/>
                  </a:lnTo>
                  <a:cubicBezTo>
                    <a:pt x="3810" y="14669"/>
                    <a:pt x="4108" y="13811"/>
                    <a:pt x="4358" y="12954"/>
                  </a:cubicBezTo>
                  <a:lnTo>
                    <a:pt x="6310" y="11406"/>
                  </a:lnTo>
                  <a:cubicBezTo>
                    <a:pt x="6394" y="11335"/>
                    <a:pt x="6406" y="11204"/>
                    <a:pt x="6334" y="11109"/>
                  </a:cubicBezTo>
                  <a:cubicBezTo>
                    <a:pt x="6263" y="11025"/>
                    <a:pt x="6132" y="11013"/>
                    <a:pt x="6036" y="11085"/>
                  </a:cubicBezTo>
                  <a:lnTo>
                    <a:pt x="4560" y="12263"/>
                  </a:lnTo>
                  <a:cubicBezTo>
                    <a:pt x="4834" y="11335"/>
                    <a:pt x="5072" y="10454"/>
                    <a:pt x="5274" y="9596"/>
                  </a:cubicBezTo>
                  <a:lnTo>
                    <a:pt x="7358" y="7811"/>
                  </a:lnTo>
                  <a:cubicBezTo>
                    <a:pt x="7453" y="7739"/>
                    <a:pt x="7453" y="7596"/>
                    <a:pt x="7382" y="7513"/>
                  </a:cubicBezTo>
                  <a:cubicBezTo>
                    <a:pt x="7299" y="7418"/>
                    <a:pt x="7168" y="7418"/>
                    <a:pt x="7084" y="7501"/>
                  </a:cubicBezTo>
                  <a:lnTo>
                    <a:pt x="5429" y="8906"/>
                  </a:lnTo>
                  <a:cubicBezTo>
                    <a:pt x="5513" y="8513"/>
                    <a:pt x="5608" y="8120"/>
                    <a:pt x="5679" y="7751"/>
                  </a:cubicBezTo>
                  <a:lnTo>
                    <a:pt x="7644" y="5834"/>
                  </a:lnTo>
                  <a:cubicBezTo>
                    <a:pt x="7715" y="5751"/>
                    <a:pt x="7739" y="5620"/>
                    <a:pt x="7644" y="5536"/>
                  </a:cubicBezTo>
                  <a:cubicBezTo>
                    <a:pt x="7572" y="5453"/>
                    <a:pt x="7441" y="5441"/>
                    <a:pt x="7346" y="5536"/>
                  </a:cubicBezTo>
                  <a:lnTo>
                    <a:pt x="5834" y="7037"/>
                  </a:lnTo>
                  <a:cubicBezTo>
                    <a:pt x="6108" y="5560"/>
                    <a:pt x="6310" y="4263"/>
                    <a:pt x="6441" y="3215"/>
                  </a:cubicBezTo>
                  <a:lnTo>
                    <a:pt x="7691" y="1965"/>
                  </a:lnTo>
                  <a:cubicBezTo>
                    <a:pt x="7763" y="1881"/>
                    <a:pt x="7763" y="1750"/>
                    <a:pt x="7691" y="1667"/>
                  </a:cubicBezTo>
                  <a:cubicBezTo>
                    <a:pt x="7620" y="1584"/>
                    <a:pt x="7477" y="1584"/>
                    <a:pt x="7394" y="1667"/>
                  </a:cubicBezTo>
                  <a:lnTo>
                    <a:pt x="6513" y="2536"/>
                  </a:lnTo>
                  <a:cubicBezTo>
                    <a:pt x="6668" y="1143"/>
                    <a:pt x="6691" y="333"/>
                    <a:pt x="6691" y="322"/>
                  </a:cubicBezTo>
                  <a:cubicBezTo>
                    <a:pt x="6691" y="155"/>
                    <a:pt x="6560" y="12"/>
                    <a:pt x="6394" y="0"/>
                  </a:cubicBezTo>
                  <a:cubicBezTo>
                    <a:pt x="6227" y="0"/>
                    <a:pt x="6084" y="131"/>
                    <a:pt x="6072" y="298"/>
                  </a:cubicBezTo>
                  <a:cubicBezTo>
                    <a:pt x="6072" y="322"/>
                    <a:pt x="6025" y="1834"/>
                    <a:pt x="5679" y="4274"/>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7"/>
            <p:cNvSpPr/>
            <p:nvPr/>
          </p:nvSpPr>
          <p:spPr>
            <a:xfrm>
              <a:off x="2402291" y="2558165"/>
              <a:ext cx="827503" cy="2456962"/>
            </a:xfrm>
            <a:custGeom>
              <a:rect b="b" l="l" r="r" t="t"/>
              <a:pathLst>
                <a:path extrusionOk="0" h="51936" w="17492">
                  <a:moveTo>
                    <a:pt x="11478" y="51935"/>
                  </a:moveTo>
                  <a:cubicBezTo>
                    <a:pt x="11252" y="48101"/>
                    <a:pt x="10359" y="41874"/>
                    <a:pt x="7359" y="33873"/>
                  </a:cubicBezTo>
                  <a:cubicBezTo>
                    <a:pt x="2180" y="20086"/>
                    <a:pt x="1" y="5810"/>
                    <a:pt x="5180" y="2846"/>
                  </a:cubicBezTo>
                  <a:cubicBezTo>
                    <a:pt x="10169" y="0"/>
                    <a:pt x="17491" y="19491"/>
                    <a:pt x="16431" y="51935"/>
                  </a:cubicBezTo>
                  <a:lnTo>
                    <a:pt x="11705" y="51935"/>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7"/>
            <p:cNvSpPr/>
            <p:nvPr/>
          </p:nvSpPr>
          <p:spPr>
            <a:xfrm>
              <a:off x="3195337" y="3872197"/>
              <a:ext cx="375196" cy="1142902"/>
            </a:xfrm>
            <a:custGeom>
              <a:rect b="b" l="l" r="r" t="t"/>
              <a:pathLst>
                <a:path extrusionOk="0" h="24159" w="7931">
                  <a:moveTo>
                    <a:pt x="3454" y="24158"/>
                  </a:moveTo>
                  <a:cubicBezTo>
                    <a:pt x="3358" y="22313"/>
                    <a:pt x="3061" y="19931"/>
                    <a:pt x="2287" y="17110"/>
                  </a:cubicBezTo>
                  <a:cubicBezTo>
                    <a:pt x="370" y="10121"/>
                    <a:pt x="1" y="2882"/>
                    <a:pt x="2787" y="1382"/>
                  </a:cubicBezTo>
                  <a:cubicBezTo>
                    <a:pt x="5347" y="0"/>
                    <a:pt x="7930" y="8978"/>
                    <a:pt x="6240" y="24158"/>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7"/>
            <p:cNvSpPr/>
            <p:nvPr/>
          </p:nvSpPr>
          <p:spPr>
            <a:xfrm>
              <a:off x="4434482" y="3399653"/>
              <a:ext cx="557661" cy="1615457"/>
            </a:xfrm>
            <a:custGeom>
              <a:rect b="b" l="l" r="r" t="t"/>
              <a:pathLst>
                <a:path extrusionOk="0" h="34148" w="11788">
                  <a:moveTo>
                    <a:pt x="4025" y="34147"/>
                  </a:moveTo>
                  <a:cubicBezTo>
                    <a:pt x="4311" y="31504"/>
                    <a:pt x="5025" y="27777"/>
                    <a:pt x="6740" y="23205"/>
                  </a:cubicBezTo>
                  <a:cubicBezTo>
                    <a:pt x="10299" y="13740"/>
                    <a:pt x="11788" y="3941"/>
                    <a:pt x="8228" y="1905"/>
                  </a:cubicBezTo>
                  <a:cubicBezTo>
                    <a:pt x="4882" y="0"/>
                    <a:pt x="1" y="12740"/>
                    <a:pt x="453" y="34147"/>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7"/>
            <p:cNvSpPr/>
            <p:nvPr/>
          </p:nvSpPr>
          <p:spPr>
            <a:xfrm>
              <a:off x="4763971" y="4129024"/>
              <a:ext cx="408973" cy="886069"/>
            </a:xfrm>
            <a:custGeom>
              <a:rect b="b" l="l" r="r" t="t"/>
              <a:pathLst>
                <a:path extrusionOk="0" h="18730" w="8645">
                  <a:moveTo>
                    <a:pt x="2608" y="18729"/>
                  </a:moveTo>
                  <a:cubicBezTo>
                    <a:pt x="3001" y="17550"/>
                    <a:pt x="3561" y="16229"/>
                    <a:pt x="4347" y="14800"/>
                  </a:cubicBezTo>
                  <a:cubicBezTo>
                    <a:pt x="7097" y="9752"/>
                    <a:pt x="8645" y="4001"/>
                    <a:pt x="6668" y="1906"/>
                  </a:cubicBezTo>
                  <a:cubicBezTo>
                    <a:pt x="4870" y="1"/>
                    <a:pt x="1275" y="6240"/>
                    <a:pt x="1" y="18729"/>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7"/>
            <p:cNvSpPr/>
            <p:nvPr/>
          </p:nvSpPr>
          <p:spPr>
            <a:xfrm>
              <a:off x="2756000" y="1585325"/>
              <a:ext cx="1244850" cy="3429822"/>
            </a:xfrm>
            <a:custGeom>
              <a:rect b="b" l="l" r="r" t="t"/>
              <a:pathLst>
                <a:path extrusionOk="0" h="79440" w="26314">
                  <a:moveTo>
                    <a:pt x="18289" y="79439"/>
                  </a:moveTo>
                  <a:cubicBezTo>
                    <a:pt x="18170" y="78022"/>
                    <a:pt x="17932" y="76403"/>
                    <a:pt x="17479" y="74629"/>
                  </a:cubicBezTo>
                  <a:cubicBezTo>
                    <a:pt x="16039" y="68866"/>
                    <a:pt x="18218" y="66676"/>
                    <a:pt x="18527" y="63913"/>
                  </a:cubicBezTo>
                  <a:cubicBezTo>
                    <a:pt x="18837" y="61139"/>
                    <a:pt x="18884" y="58496"/>
                    <a:pt x="16527" y="54436"/>
                  </a:cubicBezTo>
                  <a:cubicBezTo>
                    <a:pt x="14181" y="50364"/>
                    <a:pt x="13276" y="47912"/>
                    <a:pt x="14824" y="40887"/>
                  </a:cubicBezTo>
                  <a:cubicBezTo>
                    <a:pt x="16348" y="33862"/>
                    <a:pt x="15729" y="31159"/>
                    <a:pt x="9847" y="26111"/>
                  </a:cubicBezTo>
                  <a:cubicBezTo>
                    <a:pt x="3966" y="21063"/>
                    <a:pt x="1" y="15277"/>
                    <a:pt x="2442" y="7752"/>
                  </a:cubicBezTo>
                  <a:cubicBezTo>
                    <a:pt x="4883" y="239"/>
                    <a:pt x="13193" y="1"/>
                    <a:pt x="15372" y="11074"/>
                  </a:cubicBezTo>
                  <a:cubicBezTo>
                    <a:pt x="17539" y="22170"/>
                    <a:pt x="19432" y="25361"/>
                    <a:pt x="21873" y="29802"/>
                  </a:cubicBezTo>
                  <a:cubicBezTo>
                    <a:pt x="24314" y="34231"/>
                    <a:pt x="22516" y="40887"/>
                    <a:pt x="21611" y="44947"/>
                  </a:cubicBezTo>
                  <a:cubicBezTo>
                    <a:pt x="20706" y="49007"/>
                    <a:pt x="22051" y="52210"/>
                    <a:pt x="23956" y="55293"/>
                  </a:cubicBezTo>
                  <a:cubicBezTo>
                    <a:pt x="25861" y="58377"/>
                    <a:pt x="26314" y="65271"/>
                    <a:pt x="23956" y="70069"/>
                  </a:cubicBezTo>
                  <a:cubicBezTo>
                    <a:pt x="22539" y="72974"/>
                    <a:pt x="22158" y="76713"/>
                    <a:pt x="22111" y="79427"/>
                  </a:cubicBezTo>
                  <a:lnTo>
                    <a:pt x="18289" y="79427"/>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7"/>
            <p:cNvSpPr/>
            <p:nvPr/>
          </p:nvSpPr>
          <p:spPr>
            <a:xfrm>
              <a:off x="3884772" y="1890697"/>
              <a:ext cx="558228" cy="3124445"/>
            </a:xfrm>
            <a:custGeom>
              <a:rect b="b" l="l" r="r" t="t"/>
              <a:pathLst>
                <a:path extrusionOk="0" h="72367" w="11800">
                  <a:moveTo>
                    <a:pt x="4239" y="72366"/>
                  </a:moveTo>
                  <a:cubicBezTo>
                    <a:pt x="4167" y="71307"/>
                    <a:pt x="4012" y="70128"/>
                    <a:pt x="3751" y="68878"/>
                  </a:cubicBezTo>
                  <a:cubicBezTo>
                    <a:pt x="2691" y="63865"/>
                    <a:pt x="4644" y="61972"/>
                    <a:pt x="5013" y="59543"/>
                  </a:cubicBezTo>
                  <a:cubicBezTo>
                    <a:pt x="5382" y="57138"/>
                    <a:pt x="5501" y="54828"/>
                    <a:pt x="3596" y="51292"/>
                  </a:cubicBezTo>
                  <a:cubicBezTo>
                    <a:pt x="1691" y="47744"/>
                    <a:pt x="988" y="45601"/>
                    <a:pt x="2560" y="39493"/>
                  </a:cubicBezTo>
                  <a:cubicBezTo>
                    <a:pt x="3667" y="35135"/>
                    <a:pt x="3965" y="33040"/>
                    <a:pt x="1500" y="30028"/>
                  </a:cubicBezTo>
                  <a:cubicBezTo>
                    <a:pt x="191" y="28420"/>
                    <a:pt x="0" y="25110"/>
                    <a:pt x="1869" y="21098"/>
                  </a:cubicBezTo>
                  <a:cubicBezTo>
                    <a:pt x="3751" y="17097"/>
                    <a:pt x="6025" y="9716"/>
                    <a:pt x="3810" y="3810"/>
                  </a:cubicBezTo>
                  <a:cubicBezTo>
                    <a:pt x="3810" y="3810"/>
                    <a:pt x="3334" y="2084"/>
                    <a:pt x="4001" y="1036"/>
                  </a:cubicBezTo>
                  <a:cubicBezTo>
                    <a:pt x="4667" y="0"/>
                    <a:pt x="7918" y="3691"/>
                    <a:pt x="8180" y="10704"/>
                  </a:cubicBezTo>
                  <a:cubicBezTo>
                    <a:pt x="8454" y="17705"/>
                    <a:pt x="5977" y="21181"/>
                    <a:pt x="7572" y="23872"/>
                  </a:cubicBezTo>
                  <a:cubicBezTo>
                    <a:pt x="11799" y="31016"/>
                    <a:pt x="10394" y="35028"/>
                    <a:pt x="8299" y="43041"/>
                  </a:cubicBezTo>
                  <a:cubicBezTo>
                    <a:pt x="7382" y="46577"/>
                    <a:pt x="8454" y="49363"/>
                    <a:pt x="10001" y="52042"/>
                  </a:cubicBezTo>
                  <a:cubicBezTo>
                    <a:pt x="11549" y="54721"/>
                    <a:pt x="11704" y="60722"/>
                    <a:pt x="9489" y="64901"/>
                  </a:cubicBezTo>
                  <a:cubicBezTo>
                    <a:pt x="8287" y="67199"/>
                    <a:pt x="7799" y="70068"/>
                    <a:pt x="7620" y="72354"/>
                  </a:cubicBezTo>
                  <a:lnTo>
                    <a:pt x="4239" y="72354"/>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7"/>
            <p:cNvSpPr/>
            <p:nvPr/>
          </p:nvSpPr>
          <p:spPr>
            <a:xfrm>
              <a:off x="3263505" y="4015252"/>
              <a:ext cx="232091" cy="999844"/>
            </a:xfrm>
            <a:custGeom>
              <a:rect b="b" l="l" r="r" t="t"/>
              <a:pathLst>
                <a:path extrusionOk="0" h="21135" w="4906">
                  <a:moveTo>
                    <a:pt x="1655" y="394"/>
                  </a:moveTo>
                  <a:cubicBezTo>
                    <a:pt x="1608" y="274"/>
                    <a:pt x="1644" y="120"/>
                    <a:pt x="1727" y="60"/>
                  </a:cubicBezTo>
                  <a:cubicBezTo>
                    <a:pt x="1810" y="1"/>
                    <a:pt x="1941" y="36"/>
                    <a:pt x="1977" y="155"/>
                  </a:cubicBezTo>
                  <a:cubicBezTo>
                    <a:pt x="1977" y="179"/>
                    <a:pt x="2275" y="894"/>
                    <a:pt x="2656" y="2215"/>
                  </a:cubicBezTo>
                  <a:lnTo>
                    <a:pt x="2751" y="775"/>
                  </a:lnTo>
                  <a:cubicBezTo>
                    <a:pt x="2751" y="679"/>
                    <a:pt x="2810" y="608"/>
                    <a:pt x="2894" y="620"/>
                  </a:cubicBezTo>
                  <a:cubicBezTo>
                    <a:pt x="2965" y="632"/>
                    <a:pt x="3013" y="715"/>
                    <a:pt x="3013" y="798"/>
                  </a:cubicBezTo>
                  <a:lnTo>
                    <a:pt x="2858" y="2953"/>
                  </a:lnTo>
                  <a:cubicBezTo>
                    <a:pt x="3025" y="3584"/>
                    <a:pt x="3191" y="4311"/>
                    <a:pt x="3346" y="5132"/>
                  </a:cubicBezTo>
                  <a:lnTo>
                    <a:pt x="3680" y="3430"/>
                  </a:lnTo>
                  <a:cubicBezTo>
                    <a:pt x="3691" y="3346"/>
                    <a:pt x="3763" y="3287"/>
                    <a:pt x="3822" y="3311"/>
                  </a:cubicBezTo>
                  <a:cubicBezTo>
                    <a:pt x="3882" y="3346"/>
                    <a:pt x="3930" y="3430"/>
                    <a:pt x="3918" y="3525"/>
                  </a:cubicBezTo>
                  <a:lnTo>
                    <a:pt x="3465" y="5787"/>
                  </a:lnTo>
                  <a:cubicBezTo>
                    <a:pt x="3632" y="6644"/>
                    <a:pt x="3763" y="7585"/>
                    <a:pt x="3906" y="8609"/>
                  </a:cubicBezTo>
                  <a:lnTo>
                    <a:pt x="4227" y="7156"/>
                  </a:lnTo>
                  <a:cubicBezTo>
                    <a:pt x="4239" y="7061"/>
                    <a:pt x="4322" y="7025"/>
                    <a:pt x="4382" y="7037"/>
                  </a:cubicBezTo>
                  <a:cubicBezTo>
                    <a:pt x="4442" y="7061"/>
                    <a:pt x="4477" y="7156"/>
                    <a:pt x="4465" y="7240"/>
                  </a:cubicBezTo>
                  <a:lnTo>
                    <a:pt x="3989" y="9359"/>
                  </a:lnTo>
                  <a:cubicBezTo>
                    <a:pt x="4108" y="10442"/>
                    <a:pt x="4180" y="11609"/>
                    <a:pt x="4227" y="12836"/>
                  </a:cubicBezTo>
                  <a:lnTo>
                    <a:pt x="4656" y="11502"/>
                  </a:lnTo>
                  <a:cubicBezTo>
                    <a:pt x="4692" y="11407"/>
                    <a:pt x="4763" y="11383"/>
                    <a:pt x="4823" y="11407"/>
                  </a:cubicBezTo>
                  <a:cubicBezTo>
                    <a:pt x="4882" y="11443"/>
                    <a:pt x="4906" y="11550"/>
                    <a:pt x="4882" y="11633"/>
                  </a:cubicBezTo>
                  <a:lnTo>
                    <a:pt x="4239" y="13633"/>
                  </a:lnTo>
                  <a:cubicBezTo>
                    <a:pt x="4263" y="14800"/>
                    <a:pt x="4239" y="16038"/>
                    <a:pt x="4180" y="17336"/>
                  </a:cubicBezTo>
                  <a:lnTo>
                    <a:pt x="4561" y="16634"/>
                  </a:lnTo>
                  <a:cubicBezTo>
                    <a:pt x="4596" y="16562"/>
                    <a:pt x="4668" y="16550"/>
                    <a:pt x="4739" y="16610"/>
                  </a:cubicBezTo>
                  <a:cubicBezTo>
                    <a:pt x="4799" y="16669"/>
                    <a:pt x="4811" y="16765"/>
                    <a:pt x="4763" y="16848"/>
                  </a:cubicBezTo>
                  <a:lnTo>
                    <a:pt x="4156" y="17991"/>
                  </a:lnTo>
                  <a:cubicBezTo>
                    <a:pt x="4096" y="18991"/>
                    <a:pt x="3989" y="20003"/>
                    <a:pt x="3870" y="21051"/>
                  </a:cubicBezTo>
                  <a:lnTo>
                    <a:pt x="4275" y="20384"/>
                  </a:lnTo>
                  <a:cubicBezTo>
                    <a:pt x="4322" y="20313"/>
                    <a:pt x="4394" y="20301"/>
                    <a:pt x="4453" y="20360"/>
                  </a:cubicBezTo>
                  <a:cubicBezTo>
                    <a:pt x="4513" y="20420"/>
                    <a:pt x="4513" y="20515"/>
                    <a:pt x="4465" y="20598"/>
                  </a:cubicBezTo>
                  <a:lnTo>
                    <a:pt x="4156" y="21134"/>
                  </a:lnTo>
                  <a:lnTo>
                    <a:pt x="3489" y="21134"/>
                  </a:lnTo>
                  <a:cubicBezTo>
                    <a:pt x="3525" y="20777"/>
                    <a:pt x="3572" y="20420"/>
                    <a:pt x="3608" y="20063"/>
                  </a:cubicBezTo>
                  <a:cubicBezTo>
                    <a:pt x="3406" y="19729"/>
                    <a:pt x="2929" y="18943"/>
                    <a:pt x="2453" y="18539"/>
                  </a:cubicBezTo>
                  <a:cubicBezTo>
                    <a:pt x="2394" y="18491"/>
                    <a:pt x="2382" y="18396"/>
                    <a:pt x="2417" y="18301"/>
                  </a:cubicBezTo>
                  <a:cubicBezTo>
                    <a:pt x="2441" y="18229"/>
                    <a:pt x="2537" y="18193"/>
                    <a:pt x="2572" y="18241"/>
                  </a:cubicBezTo>
                  <a:cubicBezTo>
                    <a:pt x="2989" y="18586"/>
                    <a:pt x="3394" y="19193"/>
                    <a:pt x="3644" y="19598"/>
                  </a:cubicBezTo>
                  <a:cubicBezTo>
                    <a:pt x="3727" y="18777"/>
                    <a:pt x="3787" y="17991"/>
                    <a:pt x="3822" y="17217"/>
                  </a:cubicBezTo>
                  <a:cubicBezTo>
                    <a:pt x="3489" y="16824"/>
                    <a:pt x="2370" y="15634"/>
                    <a:pt x="1739" y="15300"/>
                  </a:cubicBezTo>
                  <a:cubicBezTo>
                    <a:pt x="1679" y="15264"/>
                    <a:pt x="1655" y="15157"/>
                    <a:pt x="1667" y="15074"/>
                  </a:cubicBezTo>
                  <a:cubicBezTo>
                    <a:pt x="1703" y="14979"/>
                    <a:pt x="1775" y="14943"/>
                    <a:pt x="1834" y="14979"/>
                  </a:cubicBezTo>
                  <a:cubicBezTo>
                    <a:pt x="2417" y="15300"/>
                    <a:pt x="3382" y="16312"/>
                    <a:pt x="3846" y="16800"/>
                  </a:cubicBezTo>
                  <a:cubicBezTo>
                    <a:pt x="3870" y="15967"/>
                    <a:pt x="3882" y="15181"/>
                    <a:pt x="3882" y="14383"/>
                  </a:cubicBezTo>
                  <a:cubicBezTo>
                    <a:pt x="3549" y="14002"/>
                    <a:pt x="2429" y="12752"/>
                    <a:pt x="1382" y="12157"/>
                  </a:cubicBezTo>
                  <a:cubicBezTo>
                    <a:pt x="1322" y="12121"/>
                    <a:pt x="1298" y="12026"/>
                    <a:pt x="1322" y="11931"/>
                  </a:cubicBezTo>
                  <a:cubicBezTo>
                    <a:pt x="1358" y="11847"/>
                    <a:pt x="1429" y="11812"/>
                    <a:pt x="1489" y="11847"/>
                  </a:cubicBezTo>
                  <a:cubicBezTo>
                    <a:pt x="2429" y="12383"/>
                    <a:pt x="3418" y="13431"/>
                    <a:pt x="3882" y="13955"/>
                  </a:cubicBezTo>
                  <a:cubicBezTo>
                    <a:pt x="3882" y="13574"/>
                    <a:pt x="3870" y="13193"/>
                    <a:pt x="3858" y="12824"/>
                  </a:cubicBezTo>
                  <a:cubicBezTo>
                    <a:pt x="3525" y="12407"/>
                    <a:pt x="2394" y="10990"/>
                    <a:pt x="893" y="10026"/>
                  </a:cubicBezTo>
                  <a:cubicBezTo>
                    <a:pt x="834" y="9978"/>
                    <a:pt x="798" y="9895"/>
                    <a:pt x="834" y="9799"/>
                  </a:cubicBezTo>
                  <a:cubicBezTo>
                    <a:pt x="858" y="9716"/>
                    <a:pt x="941" y="9680"/>
                    <a:pt x="1001" y="9728"/>
                  </a:cubicBezTo>
                  <a:cubicBezTo>
                    <a:pt x="2310" y="10573"/>
                    <a:pt x="3346" y="11752"/>
                    <a:pt x="3822" y="12347"/>
                  </a:cubicBezTo>
                  <a:cubicBezTo>
                    <a:pt x="3763" y="11026"/>
                    <a:pt x="3656" y="9788"/>
                    <a:pt x="3525" y="8656"/>
                  </a:cubicBezTo>
                  <a:cubicBezTo>
                    <a:pt x="3037" y="8287"/>
                    <a:pt x="1143" y="6847"/>
                    <a:pt x="108" y="6382"/>
                  </a:cubicBezTo>
                  <a:cubicBezTo>
                    <a:pt x="48" y="6347"/>
                    <a:pt x="0" y="6263"/>
                    <a:pt x="24" y="6168"/>
                  </a:cubicBezTo>
                  <a:cubicBezTo>
                    <a:pt x="48" y="6085"/>
                    <a:pt x="120" y="6037"/>
                    <a:pt x="179" y="6073"/>
                  </a:cubicBezTo>
                  <a:cubicBezTo>
                    <a:pt x="1155" y="6501"/>
                    <a:pt x="2810" y="7716"/>
                    <a:pt x="3477" y="8240"/>
                  </a:cubicBezTo>
                  <a:cubicBezTo>
                    <a:pt x="3382" y="7394"/>
                    <a:pt x="3239" y="6621"/>
                    <a:pt x="3108" y="5894"/>
                  </a:cubicBezTo>
                  <a:cubicBezTo>
                    <a:pt x="2620" y="5597"/>
                    <a:pt x="822" y="4501"/>
                    <a:pt x="358" y="4263"/>
                  </a:cubicBezTo>
                  <a:cubicBezTo>
                    <a:pt x="298" y="4239"/>
                    <a:pt x="262" y="4132"/>
                    <a:pt x="286" y="4049"/>
                  </a:cubicBezTo>
                  <a:cubicBezTo>
                    <a:pt x="310" y="3954"/>
                    <a:pt x="370" y="3906"/>
                    <a:pt x="441" y="3942"/>
                  </a:cubicBezTo>
                  <a:cubicBezTo>
                    <a:pt x="858" y="4144"/>
                    <a:pt x="2382" y="5073"/>
                    <a:pt x="3037" y="5454"/>
                  </a:cubicBezTo>
                  <a:cubicBezTo>
                    <a:pt x="2858" y="4525"/>
                    <a:pt x="2667" y="3703"/>
                    <a:pt x="2489" y="3013"/>
                  </a:cubicBezTo>
                  <a:cubicBezTo>
                    <a:pt x="2013" y="2775"/>
                    <a:pt x="858" y="2203"/>
                    <a:pt x="584" y="2084"/>
                  </a:cubicBezTo>
                  <a:cubicBezTo>
                    <a:pt x="524" y="2049"/>
                    <a:pt x="477" y="1965"/>
                    <a:pt x="489" y="1870"/>
                  </a:cubicBezTo>
                  <a:cubicBezTo>
                    <a:pt x="501" y="1787"/>
                    <a:pt x="584" y="1739"/>
                    <a:pt x="643" y="1751"/>
                  </a:cubicBezTo>
                  <a:cubicBezTo>
                    <a:pt x="893" y="1858"/>
                    <a:pt x="1834" y="2322"/>
                    <a:pt x="2370" y="2584"/>
                  </a:cubicBezTo>
                  <a:cubicBezTo>
                    <a:pt x="1965" y="1167"/>
                    <a:pt x="1655" y="417"/>
                    <a:pt x="1655" y="394"/>
                  </a:cubicBezTo>
                  <a:close/>
                  <a:moveTo>
                    <a:pt x="3072" y="21134"/>
                  </a:moveTo>
                  <a:lnTo>
                    <a:pt x="3370" y="21134"/>
                  </a:lnTo>
                  <a:cubicBezTo>
                    <a:pt x="3156" y="20729"/>
                    <a:pt x="2870" y="20217"/>
                    <a:pt x="2656" y="20015"/>
                  </a:cubicBezTo>
                  <a:cubicBezTo>
                    <a:pt x="2584" y="19967"/>
                    <a:pt x="2513" y="19979"/>
                    <a:pt x="2477" y="20063"/>
                  </a:cubicBezTo>
                  <a:cubicBezTo>
                    <a:pt x="2429" y="20134"/>
                    <a:pt x="2453" y="20241"/>
                    <a:pt x="2501" y="20301"/>
                  </a:cubicBezTo>
                  <a:cubicBezTo>
                    <a:pt x="2679" y="20444"/>
                    <a:pt x="2882" y="20789"/>
                    <a:pt x="3072" y="21134"/>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7"/>
            <p:cNvSpPr/>
            <p:nvPr/>
          </p:nvSpPr>
          <p:spPr>
            <a:xfrm>
              <a:off x="3123238" y="1792993"/>
              <a:ext cx="720446" cy="3221114"/>
            </a:xfrm>
            <a:custGeom>
              <a:rect b="b" l="l" r="r" t="t"/>
              <a:pathLst>
                <a:path extrusionOk="0" h="74606" w="15229">
                  <a:moveTo>
                    <a:pt x="168" y="525"/>
                  </a:moveTo>
                  <a:cubicBezTo>
                    <a:pt x="60" y="489"/>
                    <a:pt x="1" y="346"/>
                    <a:pt x="37" y="203"/>
                  </a:cubicBezTo>
                  <a:cubicBezTo>
                    <a:pt x="60" y="72"/>
                    <a:pt x="168" y="1"/>
                    <a:pt x="263" y="37"/>
                  </a:cubicBezTo>
                  <a:cubicBezTo>
                    <a:pt x="275" y="37"/>
                    <a:pt x="4394" y="1501"/>
                    <a:pt x="5918" y="8442"/>
                  </a:cubicBezTo>
                  <a:cubicBezTo>
                    <a:pt x="6061" y="9097"/>
                    <a:pt x="6216" y="9800"/>
                    <a:pt x="6347" y="10455"/>
                  </a:cubicBezTo>
                  <a:cubicBezTo>
                    <a:pt x="7478" y="15693"/>
                    <a:pt x="7918" y="17753"/>
                    <a:pt x="10181" y="22099"/>
                  </a:cubicBezTo>
                  <a:cubicBezTo>
                    <a:pt x="11467" y="24575"/>
                    <a:pt x="12562" y="26897"/>
                    <a:pt x="13014" y="29469"/>
                  </a:cubicBezTo>
                  <a:cubicBezTo>
                    <a:pt x="13455" y="32064"/>
                    <a:pt x="13241" y="34898"/>
                    <a:pt x="11848" y="38363"/>
                  </a:cubicBezTo>
                  <a:cubicBezTo>
                    <a:pt x="10324" y="42197"/>
                    <a:pt x="11717" y="45542"/>
                    <a:pt x="13133" y="48924"/>
                  </a:cubicBezTo>
                  <a:cubicBezTo>
                    <a:pt x="14169" y="51436"/>
                    <a:pt x="15229" y="53960"/>
                    <a:pt x="15157" y="56770"/>
                  </a:cubicBezTo>
                  <a:cubicBezTo>
                    <a:pt x="15098" y="58877"/>
                    <a:pt x="14693" y="60532"/>
                    <a:pt x="14253" y="62330"/>
                  </a:cubicBezTo>
                  <a:cubicBezTo>
                    <a:pt x="13538" y="65199"/>
                    <a:pt x="12729" y="68450"/>
                    <a:pt x="13145" y="74605"/>
                  </a:cubicBezTo>
                  <a:lnTo>
                    <a:pt x="12776" y="74605"/>
                  </a:lnTo>
                  <a:cubicBezTo>
                    <a:pt x="12360" y="68390"/>
                    <a:pt x="13181" y="65080"/>
                    <a:pt x="13907" y="62163"/>
                  </a:cubicBezTo>
                  <a:cubicBezTo>
                    <a:pt x="14336" y="60401"/>
                    <a:pt x="14741" y="58770"/>
                    <a:pt x="14800" y="56734"/>
                  </a:cubicBezTo>
                  <a:cubicBezTo>
                    <a:pt x="14872" y="54091"/>
                    <a:pt x="13848" y="51614"/>
                    <a:pt x="12812" y="49162"/>
                  </a:cubicBezTo>
                  <a:cubicBezTo>
                    <a:pt x="11359" y="45661"/>
                    <a:pt x="9907" y="42197"/>
                    <a:pt x="11538" y="38113"/>
                  </a:cubicBezTo>
                  <a:cubicBezTo>
                    <a:pt x="12883" y="34779"/>
                    <a:pt x="13086" y="32053"/>
                    <a:pt x="12657" y="29576"/>
                  </a:cubicBezTo>
                  <a:cubicBezTo>
                    <a:pt x="12217" y="27076"/>
                    <a:pt x="11133" y="24814"/>
                    <a:pt x="9871" y="22385"/>
                  </a:cubicBezTo>
                  <a:cubicBezTo>
                    <a:pt x="7573" y="17979"/>
                    <a:pt x="7133" y="15884"/>
                    <a:pt x="5990" y="10586"/>
                  </a:cubicBezTo>
                  <a:cubicBezTo>
                    <a:pt x="5847" y="9990"/>
                    <a:pt x="5716" y="9359"/>
                    <a:pt x="5549" y="8573"/>
                  </a:cubicBezTo>
                  <a:cubicBezTo>
                    <a:pt x="4097" y="1918"/>
                    <a:pt x="179" y="525"/>
                    <a:pt x="168" y="525"/>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7"/>
            <p:cNvSpPr/>
            <p:nvPr/>
          </p:nvSpPr>
          <p:spPr>
            <a:xfrm>
              <a:off x="4078491" y="2021774"/>
              <a:ext cx="251818" cy="2992330"/>
            </a:xfrm>
            <a:custGeom>
              <a:rect b="b" l="l" r="r" t="t"/>
              <a:pathLst>
                <a:path extrusionOk="0" h="69307" w="5323">
                  <a:moveTo>
                    <a:pt x="1215" y="429"/>
                  </a:moveTo>
                  <a:cubicBezTo>
                    <a:pt x="1156" y="310"/>
                    <a:pt x="1180" y="167"/>
                    <a:pt x="1275" y="72"/>
                  </a:cubicBezTo>
                  <a:cubicBezTo>
                    <a:pt x="1358" y="0"/>
                    <a:pt x="1477" y="36"/>
                    <a:pt x="1525" y="155"/>
                  </a:cubicBezTo>
                  <a:cubicBezTo>
                    <a:pt x="1537" y="167"/>
                    <a:pt x="4335" y="5882"/>
                    <a:pt x="2013" y="13335"/>
                  </a:cubicBezTo>
                  <a:cubicBezTo>
                    <a:pt x="537" y="18074"/>
                    <a:pt x="1275" y="20479"/>
                    <a:pt x="2096" y="23194"/>
                  </a:cubicBezTo>
                  <a:cubicBezTo>
                    <a:pt x="2525" y="24646"/>
                    <a:pt x="2989" y="26182"/>
                    <a:pt x="3180" y="28194"/>
                  </a:cubicBezTo>
                  <a:cubicBezTo>
                    <a:pt x="3382" y="30516"/>
                    <a:pt x="2811" y="32921"/>
                    <a:pt x="2227" y="35374"/>
                  </a:cubicBezTo>
                  <a:cubicBezTo>
                    <a:pt x="1334" y="39100"/>
                    <a:pt x="441" y="42875"/>
                    <a:pt x="2346" y="46351"/>
                  </a:cubicBezTo>
                  <a:cubicBezTo>
                    <a:pt x="3978" y="49304"/>
                    <a:pt x="4882" y="51507"/>
                    <a:pt x="5109" y="53674"/>
                  </a:cubicBezTo>
                  <a:cubicBezTo>
                    <a:pt x="5323" y="55852"/>
                    <a:pt x="4823" y="57972"/>
                    <a:pt x="3680" y="60770"/>
                  </a:cubicBezTo>
                  <a:cubicBezTo>
                    <a:pt x="2763" y="62984"/>
                    <a:pt x="2382" y="66246"/>
                    <a:pt x="2287" y="69306"/>
                  </a:cubicBezTo>
                  <a:lnTo>
                    <a:pt x="1906" y="69306"/>
                  </a:lnTo>
                  <a:cubicBezTo>
                    <a:pt x="2025" y="66175"/>
                    <a:pt x="2406" y="62817"/>
                    <a:pt x="3358" y="60520"/>
                  </a:cubicBezTo>
                  <a:cubicBezTo>
                    <a:pt x="4466" y="57817"/>
                    <a:pt x="4942" y="55781"/>
                    <a:pt x="4740" y="53733"/>
                  </a:cubicBezTo>
                  <a:cubicBezTo>
                    <a:pt x="4525" y="51661"/>
                    <a:pt x="3656" y="49530"/>
                    <a:pt x="2049" y="46649"/>
                  </a:cubicBezTo>
                  <a:cubicBezTo>
                    <a:pt x="1" y="42970"/>
                    <a:pt x="941" y="39053"/>
                    <a:pt x="1870" y="35219"/>
                  </a:cubicBezTo>
                  <a:cubicBezTo>
                    <a:pt x="2430" y="32814"/>
                    <a:pt x="3001" y="30456"/>
                    <a:pt x="2799" y="28254"/>
                  </a:cubicBezTo>
                  <a:cubicBezTo>
                    <a:pt x="2620" y="26301"/>
                    <a:pt x="2180" y="24801"/>
                    <a:pt x="1751" y="23372"/>
                  </a:cubicBezTo>
                  <a:cubicBezTo>
                    <a:pt x="894" y="20550"/>
                    <a:pt x="156" y="18050"/>
                    <a:pt x="1668" y="13133"/>
                  </a:cubicBezTo>
                  <a:cubicBezTo>
                    <a:pt x="3918" y="5941"/>
                    <a:pt x="1227" y="453"/>
                    <a:pt x="1215" y="429"/>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7"/>
            <p:cNvSpPr/>
            <p:nvPr/>
          </p:nvSpPr>
          <p:spPr>
            <a:xfrm>
              <a:off x="4482356" y="3616506"/>
              <a:ext cx="374628" cy="1398599"/>
            </a:xfrm>
            <a:custGeom>
              <a:rect b="b" l="l" r="r" t="t"/>
              <a:pathLst>
                <a:path extrusionOk="0" h="29564" w="7919">
                  <a:moveTo>
                    <a:pt x="6216" y="214"/>
                  </a:moveTo>
                  <a:cubicBezTo>
                    <a:pt x="6275" y="95"/>
                    <a:pt x="6394" y="60"/>
                    <a:pt x="6478" y="155"/>
                  </a:cubicBezTo>
                  <a:cubicBezTo>
                    <a:pt x="6561" y="226"/>
                    <a:pt x="6573" y="393"/>
                    <a:pt x="6513" y="512"/>
                  </a:cubicBezTo>
                  <a:cubicBezTo>
                    <a:pt x="6501" y="524"/>
                    <a:pt x="5537" y="2381"/>
                    <a:pt x="4430" y="5965"/>
                  </a:cubicBezTo>
                  <a:cubicBezTo>
                    <a:pt x="5001" y="5334"/>
                    <a:pt x="6037" y="4334"/>
                    <a:pt x="7716" y="3429"/>
                  </a:cubicBezTo>
                  <a:cubicBezTo>
                    <a:pt x="7775" y="3393"/>
                    <a:pt x="7859" y="3441"/>
                    <a:pt x="7883" y="3512"/>
                  </a:cubicBezTo>
                  <a:cubicBezTo>
                    <a:pt x="7918" y="3608"/>
                    <a:pt x="7883" y="3691"/>
                    <a:pt x="7811" y="3739"/>
                  </a:cubicBezTo>
                  <a:cubicBezTo>
                    <a:pt x="5620" y="4929"/>
                    <a:pt x="4549" y="6227"/>
                    <a:pt x="4204" y="6703"/>
                  </a:cubicBezTo>
                  <a:cubicBezTo>
                    <a:pt x="3965" y="7501"/>
                    <a:pt x="3727" y="8382"/>
                    <a:pt x="3489" y="9335"/>
                  </a:cubicBezTo>
                  <a:cubicBezTo>
                    <a:pt x="4001" y="8977"/>
                    <a:pt x="5085" y="8334"/>
                    <a:pt x="7335" y="7537"/>
                  </a:cubicBezTo>
                  <a:cubicBezTo>
                    <a:pt x="7394" y="7501"/>
                    <a:pt x="7466" y="7560"/>
                    <a:pt x="7478" y="7656"/>
                  </a:cubicBezTo>
                  <a:cubicBezTo>
                    <a:pt x="7502" y="7739"/>
                    <a:pt x="7454" y="7834"/>
                    <a:pt x="7394" y="7858"/>
                  </a:cubicBezTo>
                  <a:cubicBezTo>
                    <a:pt x="4644" y="8846"/>
                    <a:pt x="3656" y="9561"/>
                    <a:pt x="3370" y="9811"/>
                  </a:cubicBezTo>
                  <a:cubicBezTo>
                    <a:pt x="3156" y="10751"/>
                    <a:pt x="2930" y="11763"/>
                    <a:pt x="2715" y="12835"/>
                  </a:cubicBezTo>
                  <a:cubicBezTo>
                    <a:pt x="3287" y="12561"/>
                    <a:pt x="4644" y="11978"/>
                    <a:pt x="6561" y="11585"/>
                  </a:cubicBezTo>
                  <a:cubicBezTo>
                    <a:pt x="6632" y="11561"/>
                    <a:pt x="6692" y="11621"/>
                    <a:pt x="6692" y="11716"/>
                  </a:cubicBezTo>
                  <a:cubicBezTo>
                    <a:pt x="6704" y="11799"/>
                    <a:pt x="6668" y="11894"/>
                    <a:pt x="6585" y="11906"/>
                  </a:cubicBezTo>
                  <a:cubicBezTo>
                    <a:pt x="4477" y="12359"/>
                    <a:pt x="3061" y="13014"/>
                    <a:pt x="2644" y="13216"/>
                  </a:cubicBezTo>
                  <a:cubicBezTo>
                    <a:pt x="2572" y="13633"/>
                    <a:pt x="2477" y="14061"/>
                    <a:pt x="2406" y="14514"/>
                  </a:cubicBezTo>
                  <a:cubicBezTo>
                    <a:pt x="2977" y="14252"/>
                    <a:pt x="4287" y="13704"/>
                    <a:pt x="5561" y="13430"/>
                  </a:cubicBezTo>
                  <a:cubicBezTo>
                    <a:pt x="5632" y="13406"/>
                    <a:pt x="5692" y="13466"/>
                    <a:pt x="5716" y="13561"/>
                  </a:cubicBezTo>
                  <a:cubicBezTo>
                    <a:pt x="5728" y="13645"/>
                    <a:pt x="5680" y="13740"/>
                    <a:pt x="5608" y="13752"/>
                  </a:cubicBezTo>
                  <a:cubicBezTo>
                    <a:pt x="4227" y="14049"/>
                    <a:pt x="2775" y="14692"/>
                    <a:pt x="2346" y="14883"/>
                  </a:cubicBezTo>
                  <a:cubicBezTo>
                    <a:pt x="2108" y="16312"/>
                    <a:pt x="1906" y="17859"/>
                    <a:pt x="1727" y="19502"/>
                  </a:cubicBezTo>
                  <a:cubicBezTo>
                    <a:pt x="2168" y="19300"/>
                    <a:pt x="3156" y="18907"/>
                    <a:pt x="4239" y="18693"/>
                  </a:cubicBezTo>
                  <a:cubicBezTo>
                    <a:pt x="4311" y="18681"/>
                    <a:pt x="4370" y="18740"/>
                    <a:pt x="4370" y="18848"/>
                  </a:cubicBezTo>
                  <a:cubicBezTo>
                    <a:pt x="4382" y="18931"/>
                    <a:pt x="4323" y="19026"/>
                    <a:pt x="4263" y="19038"/>
                  </a:cubicBezTo>
                  <a:cubicBezTo>
                    <a:pt x="3096" y="19264"/>
                    <a:pt x="2048" y="19705"/>
                    <a:pt x="1691" y="19872"/>
                  </a:cubicBezTo>
                  <a:cubicBezTo>
                    <a:pt x="1560" y="21229"/>
                    <a:pt x="1441" y="22658"/>
                    <a:pt x="1370" y="24146"/>
                  </a:cubicBezTo>
                  <a:cubicBezTo>
                    <a:pt x="1703" y="23860"/>
                    <a:pt x="2334" y="23396"/>
                    <a:pt x="3120" y="23110"/>
                  </a:cubicBezTo>
                  <a:cubicBezTo>
                    <a:pt x="3180" y="23086"/>
                    <a:pt x="3251" y="23146"/>
                    <a:pt x="3275" y="23229"/>
                  </a:cubicBezTo>
                  <a:cubicBezTo>
                    <a:pt x="3287" y="23324"/>
                    <a:pt x="3239" y="23408"/>
                    <a:pt x="3180" y="23443"/>
                  </a:cubicBezTo>
                  <a:cubicBezTo>
                    <a:pt x="2275" y="23765"/>
                    <a:pt x="1608" y="24336"/>
                    <a:pt x="1346" y="24563"/>
                  </a:cubicBezTo>
                  <a:cubicBezTo>
                    <a:pt x="1286" y="25658"/>
                    <a:pt x="1263" y="26789"/>
                    <a:pt x="1251" y="27944"/>
                  </a:cubicBezTo>
                  <a:cubicBezTo>
                    <a:pt x="1560" y="27622"/>
                    <a:pt x="2084" y="27134"/>
                    <a:pt x="2620" y="26872"/>
                  </a:cubicBezTo>
                  <a:cubicBezTo>
                    <a:pt x="2680" y="26849"/>
                    <a:pt x="2751" y="26896"/>
                    <a:pt x="2775" y="26980"/>
                  </a:cubicBezTo>
                  <a:cubicBezTo>
                    <a:pt x="2810" y="27075"/>
                    <a:pt x="2763" y="27158"/>
                    <a:pt x="2703" y="27206"/>
                  </a:cubicBezTo>
                  <a:cubicBezTo>
                    <a:pt x="2096" y="27503"/>
                    <a:pt x="1489" y="28134"/>
                    <a:pt x="1251" y="28396"/>
                  </a:cubicBezTo>
                  <a:lnTo>
                    <a:pt x="1251" y="29242"/>
                  </a:lnTo>
                  <a:cubicBezTo>
                    <a:pt x="1501" y="28944"/>
                    <a:pt x="1882" y="28515"/>
                    <a:pt x="2215" y="28325"/>
                  </a:cubicBezTo>
                  <a:cubicBezTo>
                    <a:pt x="2275" y="28277"/>
                    <a:pt x="2346" y="28325"/>
                    <a:pt x="2382" y="28408"/>
                  </a:cubicBezTo>
                  <a:cubicBezTo>
                    <a:pt x="2406" y="28504"/>
                    <a:pt x="2382" y="28587"/>
                    <a:pt x="2322" y="28635"/>
                  </a:cubicBezTo>
                  <a:cubicBezTo>
                    <a:pt x="2001" y="28825"/>
                    <a:pt x="1620" y="29242"/>
                    <a:pt x="1382" y="29539"/>
                  </a:cubicBezTo>
                  <a:lnTo>
                    <a:pt x="870" y="29539"/>
                  </a:lnTo>
                  <a:cubicBezTo>
                    <a:pt x="870" y="29039"/>
                    <a:pt x="870" y="28539"/>
                    <a:pt x="894" y="28039"/>
                  </a:cubicBezTo>
                  <a:cubicBezTo>
                    <a:pt x="620" y="27515"/>
                    <a:pt x="120" y="26515"/>
                    <a:pt x="13" y="25944"/>
                  </a:cubicBezTo>
                  <a:cubicBezTo>
                    <a:pt x="1" y="25848"/>
                    <a:pt x="24" y="25765"/>
                    <a:pt x="96" y="25729"/>
                  </a:cubicBezTo>
                  <a:cubicBezTo>
                    <a:pt x="155" y="25706"/>
                    <a:pt x="239" y="25765"/>
                    <a:pt x="251" y="25848"/>
                  </a:cubicBezTo>
                  <a:cubicBezTo>
                    <a:pt x="334" y="26265"/>
                    <a:pt x="655" y="26956"/>
                    <a:pt x="905" y="27468"/>
                  </a:cubicBezTo>
                  <a:cubicBezTo>
                    <a:pt x="917" y="26360"/>
                    <a:pt x="965" y="25289"/>
                    <a:pt x="1025" y="24241"/>
                  </a:cubicBezTo>
                  <a:cubicBezTo>
                    <a:pt x="798" y="23646"/>
                    <a:pt x="120" y="21812"/>
                    <a:pt x="60" y="21431"/>
                  </a:cubicBezTo>
                  <a:cubicBezTo>
                    <a:pt x="36" y="21336"/>
                    <a:pt x="84" y="21253"/>
                    <a:pt x="155" y="21241"/>
                  </a:cubicBezTo>
                  <a:cubicBezTo>
                    <a:pt x="239" y="21217"/>
                    <a:pt x="298" y="21276"/>
                    <a:pt x="310" y="21372"/>
                  </a:cubicBezTo>
                  <a:cubicBezTo>
                    <a:pt x="358" y="21657"/>
                    <a:pt x="786" y="22848"/>
                    <a:pt x="1072" y="23598"/>
                  </a:cubicBezTo>
                  <a:cubicBezTo>
                    <a:pt x="1156" y="22110"/>
                    <a:pt x="1275" y="20705"/>
                    <a:pt x="1429" y="19360"/>
                  </a:cubicBezTo>
                  <a:cubicBezTo>
                    <a:pt x="1203" y="18586"/>
                    <a:pt x="751" y="16990"/>
                    <a:pt x="691" y="16192"/>
                  </a:cubicBezTo>
                  <a:cubicBezTo>
                    <a:pt x="691" y="16097"/>
                    <a:pt x="739" y="16014"/>
                    <a:pt x="810" y="16014"/>
                  </a:cubicBezTo>
                  <a:cubicBezTo>
                    <a:pt x="894" y="16002"/>
                    <a:pt x="953" y="16073"/>
                    <a:pt x="953" y="16157"/>
                  </a:cubicBezTo>
                  <a:cubicBezTo>
                    <a:pt x="989" y="16752"/>
                    <a:pt x="1275" y="17871"/>
                    <a:pt x="1501" y="18693"/>
                  </a:cubicBezTo>
                  <a:cubicBezTo>
                    <a:pt x="1667" y="17264"/>
                    <a:pt x="1858" y="15907"/>
                    <a:pt x="2060" y="14645"/>
                  </a:cubicBezTo>
                  <a:lnTo>
                    <a:pt x="1251" y="11180"/>
                  </a:lnTo>
                  <a:cubicBezTo>
                    <a:pt x="1227" y="11085"/>
                    <a:pt x="1263" y="11001"/>
                    <a:pt x="1322" y="10966"/>
                  </a:cubicBezTo>
                  <a:cubicBezTo>
                    <a:pt x="1382" y="10942"/>
                    <a:pt x="1453" y="10978"/>
                    <a:pt x="1465" y="11073"/>
                  </a:cubicBezTo>
                  <a:lnTo>
                    <a:pt x="2156" y="13990"/>
                  </a:lnTo>
                  <a:cubicBezTo>
                    <a:pt x="2346" y="12871"/>
                    <a:pt x="2560" y="11835"/>
                    <a:pt x="2775" y="10870"/>
                  </a:cubicBezTo>
                  <a:cubicBezTo>
                    <a:pt x="2584" y="10370"/>
                    <a:pt x="2048" y="8870"/>
                    <a:pt x="1846" y="7334"/>
                  </a:cubicBezTo>
                  <a:cubicBezTo>
                    <a:pt x="1822" y="7251"/>
                    <a:pt x="1870" y="7156"/>
                    <a:pt x="1941" y="7144"/>
                  </a:cubicBezTo>
                  <a:cubicBezTo>
                    <a:pt x="2025" y="7132"/>
                    <a:pt x="2084" y="7191"/>
                    <a:pt x="2096" y="7275"/>
                  </a:cubicBezTo>
                  <a:cubicBezTo>
                    <a:pt x="2263" y="8525"/>
                    <a:pt x="2656" y="9751"/>
                    <a:pt x="2882" y="10406"/>
                  </a:cubicBezTo>
                  <a:cubicBezTo>
                    <a:pt x="3096" y="9465"/>
                    <a:pt x="3311" y="8596"/>
                    <a:pt x="3537" y="7787"/>
                  </a:cubicBezTo>
                  <a:cubicBezTo>
                    <a:pt x="3406" y="7156"/>
                    <a:pt x="3001" y="5144"/>
                    <a:pt x="2989" y="3358"/>
                  </a:cubicBezTo>
                  <a:cubicBezTo>
                    <a:pt x="2989" y="3274"/>
                    <a:pt x="3049" y="3203"/>
                    <a:pt x="3108" y="3203"/>
                  </a:cubicBezTo>
                  <a:cubicBezTo>
                    <a:pt x="3180" y="3203"/>
                    <a:pt x="3227" y="3274"/>
                    <a:pt x="3227" y="3358"/>
                  </a:cubicBezTo>
                  <a:cubicBezTo>
                    <a:pt x="3239" y="4786"/>
                    <a:pt x="3513" y="6382"/>
                    <a:pt x="3668" y="7251"/>
                  </a:cubicBezTo>
                  <a:cubicBezTo>
                    <a:pt x="4025" y="5977"/>
                    <a:pt x="4370" y="4882"/>
                    <a:pt x="4704" y="3953"/>
                  </a:cubicBezTo>
                  <a:cubicBezTo>
                    <a:pt x="4668" y="3334"/>
                    <a:pt x="4585" y="1512"/>
                    <a:pt x="4680" y="167"/>
                  </a:cubicBezTo>
                  <a:cubicBezTo>
                    <a:pt x="4680" y="71"/>
                    <a:pt x="4763" y="0"/>
                    <a:pt x="4823" y="12"/>
                  </a:cubicBezTo>
                  <a:cubicBezTo>
                    <a:pt x="4894" y="24"/>
                    <a:pt x="4942" y="107"/>
                    <a:pt x="4918" y="191"/>
                  </a:cubicBezTo>
                  <a:cubicBezTo>
                    <a:pt x="4835" y="1214"/>
                    <a:pt x="4882" y="2524"/>
                    <a:pt x="4906" y="3346"/>
                  </a:cubicBezTo>
                  <a:cubicBezTo>
                    <a:pt x="5668" y="1286"/>
                    <a:pt x="6216" y="214"/>
                    <a:pt x="6216" y="214"/>
                  </a:cubicBezTo>
                  <a:close/>
                  <a:moveTo>
                    <a:pt x="358" y="29563"/>
                  </a:moveTo>
                  <a:lnTo>
                    <a:pt x="667" y="29563"/>
                  </a:lnTo>
                  <a:cubicBezTo>
                    <a:pt x="524" y="29301"/>
                    <a:pt x="370" y="29027"/>
                    <a:pt x="298" y="28754"/>
                  </a:cubicBezTo>
                  <a:cubicBezTo>
                    <a:pt x="263" y="28670"/>
                    <a:pt x="203" y="28623"/>
                    <a:pt x="132" y="28646"/>
                  </a:cubicBezTo>
                  <a:cubicBezTo>
                    <a:pt x="72" y="28682"/>
                    <a:pt x="24" y="28789"/>
                    <a:pt x="60" y="28861"/>
                  </a:cubicBezTo>
                  <a:cubicBezTo>
                    <a:pt x="120" y="29087"/>
                    <a:pt x="227" y="29337"/>
                    <a:pt x="358" y="29563"/>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7"/>
            <p:cNvSpPr/>
            <p:nvPr/>
          </p:nvSpPr>
          <p:spPr>
            <a:xfrm>
              <a:off x="4789895" y="4283386"/>
              <a:ext cx="285595" cy="729434"/>
            </a:xfrm>
            <a:custGeom>
              <a:rect b="b" l="l" r="r" t="t"/>
              <a:pathLst>
                <a:path extrusionOk="0" h="15419" w="6037">
                  <a:moveTo>
                    <a:pt x="3977" y="3286"/>
                  </a:moveTo>
                  <a:cubicBezTo>
                    <a:pt x="4525" y="3036"/>
                    <a:pt x="5549" y="2572"/>
                    <a:pt x="5846" y="2381"/>
                  </a:cubicBezTo>
                  <a:cubicBezTo>
                    <a:pt x="5906" y="2334"/>
                    <a:pt x="5989" y="2381"/>
                    <a:pt x="6013" y="2453"/>
                  </a:cubicBezTo>
                  <a:cubicBezTo>
                    <a:pt x="6037" y="2548"/>
                    <a:pt x="6013" y="2631"/>
                    <a:pt x="5954" y="2679"/>
                  </a:cubicBezTo>
                  <a:cubicBezTo>
                    <a:pt x="5596" y="2905"/>
                    <a:pt x="4239" y="3512"/>
                    <a:pt x="3810" y="3703"/>
                  </a:cubicBezTo>
                  <a:cubicBezTo>
                    <a:pt x="3501" y="4512"/>
                    <a:pt x="3167" y="5441"/>
                    <a:pt x="2822" y="6501"/>
                  </a:cubicBezTo>
                  <a:lnTo>
                    <a:pt x="5203" y="6072"/>
                  </a:lnTo>
                  <a:cubicBezTo>
                    <a:pt x="5287" y="6060"/>
                    <a:pt x="5346" y="6132"/>
                    <a:pt x="5346" y="6215"/>
                  </a:cubicBezTo>
                  <a:cubicBezTo>
                    <a:pt x="5358" y="6310"/>
                    <a:pt x="5299" y="6394"/>
                    <a:pt x="5239" y="6406"/>
                  </a:cubicBezTo>
                  <a:lnTo>
                    <a:pt x="2703" y="6870"/>
                  </a:lnTo>
                  <a:cubicBezTo>
                    <a:pt x="2620" y="7144"/>
                    <a:pt x="2548" y="7429"/>
                    <a:pt x="2453" y="7691"/>
                  </a:cubicBezTo>
                  <a:lnTo>
                    <a:pt x="4180" y="7465"/>
                  </a:lnTo>
                  <a:cubicBezTo>
                    <a:pt x="4251" y="7453"/>
                    <a:pt x="4310" y="7525"/>
                    <a:pt x="4310" y="7620"/>
                  </a:cubicBezTo>
                  <a:cubicBezTo>
                    <a:pt x="4310" y="7703"/>
                    <a:pt x="4275" y="7799"/>
                    <a:pt x="4215" y="7799"/>
                  </a:cubicBezTo>
                  <a:lnTo>
                    <a:pt x="2370" y="8037"/>
                  </a:lnTo>
                  <a:cubicBezTo>
                    <a:pt x="2132" y="8834"/>
                    <a:pt x="1905" y="9704"/>
                    <a:pt x="1679" y="10608"/>
                  </a:cubicBezTo>
                  <a:lnTo>
                    <a:pt x="3525" y="10204"/>
                  </a:lnTo>
                  <a:cubicBezTo>
                    <a:pt x="3596" y="10192"/>
                    <a:pt x="3656" y="10251"/>
                    <a:pt x="3679" y="10335"/>
                  </a:cubicBezTo>
                  <a:cubicBezTo>
                    <a:pt x="3691" y="10430"/>
                    <a:pt x="3644" y="10525"/>
                    <a:pt x="3572" y="10537"/>
                  </a:cubicBezTo>
                  <a:lnTo>
                    <a:pt x="1596" y="10954"/>
                  </a:lnTo>
                  <a:cubicBezTo>
                    <a:pt x="1513" y="11251"/>
                    <a:pt x="1453" y="11549"/>
                    <a:pt x="1382" y="11847"/>
                  </a:cubicBezTo>
                  <a:lnTo>
                    <a:pt x="2286" y="11740"/>
                  </a:lnTo>
                  <a:cubicBezTo>
                    <a:pt x="2370" y="11740"/>
                    <a:pt x="2429" y="11799"/>
                    <a:pt x="2429" y="11882"/>
                  </a:cubicBezTo>
                  <a:cubicBezTo>
                    <a:pt x="2429" y="11978"/>
                    <a:pt x="2382" y="12061"/>
                    <a:pt x="2310" y="12061"/>
                  </a:cubicBezTo>
                  <a:lnTo>
                    <a:pt x="1298" y="12168"/>
                  </a:lnTo>
                  <a:cubicBezTo>
                    <a:pt x="1132" y="12918"/>
                    <a:pt x="977" y="13692"/>
                    <a:pt x="846" y="14490"/>
                  </a:cubicBezTo>
                  <a:lnTo>
                    <a:pt x="1751" y="14311"/>
                  </a:lnTo>
                  <a:cubicBezTo>
                    <a:pt x="1834" y="14299"/>
                    <a:pt x="1894" y="14359"/>
                    <a:pt x="1894" y="14466"/>
                  </a:cubicBezTo>
                  <a:cubicBezTo>
                    <a:pt x="1905" y="14549"/>
                    <a:pt x="1858" y="14645"/>
                    <a:pt x="1786" y="14657"/>
                  </a:cubicBezTo>
                  <a:lnTo>
                    <a:pt x="786" y="14847"/>
                  </a:lnTo>
                  <a:cubicBezTo>
                    <a:pt x="762" y="15038"/>
                    <a:pt x="727" y="15240"/>
                    <a:pt x="703" y="15419"/>
                  </a:cubicBezTo>
                  <a:lnTo>
                    <a:pt x="322" y="15419"/>
                  </a:lnTo>
                  <a:cubicBezTo>
                    <a:pt x="346" y="15371"/>
                    <a:pt x="346" y="15311"/>
                    <a:pt x="358" y="15264"/>
                  </a:cubicBezTo>
                  <a:lnTo>
                    <a:pt x="24" y="14180"/>
                  </a:lnTo>
                  <a:cubicBezTo>
                    <a:pt x="0" y="14085"/>
                    <a:pt x="24" y="14002"/>
                    <a:pt x="84" y="13954"/>
                  </a:cubicBezTo>
                  <a:cubicBezTo>
                    <a:pt x="155" y="13930"/>
                    <a:pt x="227" y="13954"/>
                    <a:pt x="250" y="14049"/>
                  </a:cubicBezTo>
                  <a:lnTo>
                    <a:pt x="441" y="14680"/>
                  </a:lnTo>
                  <a:cubicBezTo>
                    <a:pt x="584" y="13895"/>
                    <a:pt x="715" y="13133"/>
                    <a:pt x="858" y="12406"/>
                  </a:cubicBezTo>
                  <a:lnTo>
                    <a:pt x="584" y="10573"/>
                  </a:lnTo>
                  <a:cubicBezTo>
                    <a:pt x="560" y="10489"/>
                    <a:pt x="608" y="10394"/>
                    <a:pt x="667" y="10382"/>
                  </a:cubicBezTo>
                  <a:cubicBezTo>
                    <a:pt x="739" y="10370"/>
                    <a:pt x="798" y="10430"/>
                    <a:pt x="822" y="10513"/>
                  </a:cubicBezTo>
                  <a:lnTo>
                    <a:pt x="1001" y="11728"/>
                  </a:lnTo>
                  <a:cubicBezTo>
                    <a:pt x="1155" y="10989"/>
                    <a:pt x="1322" y="10275"/>
                    <a:pt x="1501" y="9596"/>
                  </a:cubicBezTo>
                  <a:lnTo>
                    <a:pt x="1120" y="7632"/>
                  </a:lnTo>
                  <a:cubicBezTo>
                    <a:pt x="1096" y="7537"/>
                    <a:pt x="1132" y="7453"/>
                    <a:pt x="1203" y="7418"/>
                  </a:cubicBezTo>
                  <a:cubicBezTo>
                    <a:pt x="1262" y="7394"/>
                    <a:pt x="1334" y="7453"/>
                    <a:pt x="1358" y="7537"/>
                  </a:cubicBezTo>
                  <a:lnTo>
                    <a:pt x="1655" y="9025"/>
                  </a:lnTo>
                  <a:cubicBezTo>
                    <a:pt x="1846" y="8299"/>
                    <a:pt x="2048" y="7596"/>
                    <a:pt x="2263" y="6929"/>
                  </a:cubicBezTo>
                  <a:lnTo>
                    <a:pt x="1894" y="4739"/>
                  </a:lnTo>
                  <a:cubicBezTo>
                    <a:pt x="1870" y="4655"/>
                    <a:pt x="1917" y="4560"/>
                    <a:pt x="1977" y="4536"/>
                  </a:cubicBezTo>
                  <a:cubicBezTo>
                    <a:pt x="2036" y="4524"/>
                    <a:pt x="2108" y="4560"/>
                    <a:pt x="2132" y="4667"/>
                  </a:cubicBezTo>
                  <a:lnTo>
                    <a:pt x="2429" y="6406"/>
                  </a:lnTo>
                  <a:cubicBezTo>
                    <a:pt x="2525" y="6096"/>
                    <a:pt x="2620" y="5810"/>
                    <a:pt x="2727" y="5513"/>
                  </a:cubicBezTo>
                  <a:lnTo>
                    <a:pt x="2453" y="3298"/>
                  </a:lnTo>
                  <a:cubicBezTo>
                    <a:pt x="2441" y="3215"/>
                    <a:pt x="2489" y="3119"/>
                    <a:pt x="2560" y="3108"/>
                  </a:cubicBezTo>
                  <a:cubicBezTo>
                    <a:pt x="2632" y="3096"/>
                    <a:pt x="2691" y="3155"/>
                    <a:pt x="2703" y="3238"/>
                  </a:cubicBezTo>
                  <a:lnTo>
                    <a:pt x="2917" y="4965"/>
                  </a:lnTo>
                  <a:cubicBezTo>
                    <a:pt x="3298" y="3846"/>
                    <a:pt x="3679" y="2917"/>
                    <a:pt x="3989" y="2155"/>
                  </a:cubicBezTo>
                  <a:lnTo>
                    <a:pt x="3822" y="726"/>
                  </a:lnTo>
                  <a:cubicBezTo>
                    <a:pt x="3810" y="631"/>
                    <a:pt x="3858" y="548"/>
                    <a:pt x="3929" y="536"/>
                  </a:cubicBezTo>
                  <a:cubicBezTo>
                    <a:pt x="4001" y="512"/>
                    <a:pt x="4060" y="572"/>
                    <a:pt x="4060" y="679"/>
                  </a:cubicBezTo>
                  <a:lnTo>
                    <a:pt x="4168" y="1691"/>
                  </a:lnTo>
                  <a:cubicBezTo>
                    <a:pt x="4596" y="691"/>
                    <a:pt x="4870" y="155"/>
                    <a:pt x="4870" y="143"/>
                  </a:cubicBezTo>
                  <a:cubicBezTo>
                    <a:pt x="4930" y="24"/>
                    <a:pt x="5049" y="0"/>
                    <a:pt x="5120" y="83"/>
                  </a:cubicBezTo>
                  <a:cubicBezTo>
                    <a:pt x="5215" y="155"/>
                    <a:pt x="5227" y="321"/>
                    <a:pt x="5168" y="441"/>
                  </a:cubicBezTo>
                  <a:cubicBezTo>
                    <a:pt x="5192" y="488"/>
                    <a:pt x="4680" y="1500"/>
                    <a:pt x="3977" y="3286"/>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7"/>
            <p:cNvSpPr/>
            <p:nvPr/>
          </p:nvSpPr>
          <p:spPr>
            <a:xfrm>
              <a:off x="2581441" y="2796400"/>
              <a:ext cx="570055" cy="2220378"/>
            </a:xfrm>
            <a:custGeom>
              <a:rect b="b" l="l" r="r" t="t"/>
              <a:pathLst>
                <a:path extrusionOk="0" h="46935" w="12050">
                  <a:moveTo>
                    <a:pt x="10358" y="46899"/>
                  </a:moveTo>
                  <a:cubicBezTo>
                    <a:pt x="10108" y="46661"/>
                    <a:pt x="9513" y="46197"/>
                    <a:pt x="8644" y="45863"/>
                  </a:cubicBezTo>
                  <a:cubicBezTo>
                    <a:pt x="8584" y="45840"/>
                    <a:pt x="8537" y="45744"/>
                    <a:pt x="8561" y="45661"/>
                  </a:cubicBezTo>
                  <a:cubicBezTo>
                    <a:pt x="8573" y="45566"/>
                    <a:pt x="8644" y="45506"/>
                    <a:pt x="8703" y="45542"/>
                  </a:cubicBezTo>
                  <a:cubicBezTo>
                    <a:pt x="9525" y="45851"/>
                    <a:pt x="10120" y="46280"/>
                    <a:pt x="10418" y="46554"/>
                  </a:cubicBezTo>
                  <a:cubicBezTo>
                    <a:pt x="10430" y="45982"/>
                    <a:pt x="10430" y="45423"/>
                    <a:pt x="10442" y="44875"/>
                  </a:cubicBezTo>
                  <a:cubicBezTo>
                    <a:pt x="10085" y="44542"/>
                    <a:pt x="8930" y="43518"/>
                    <a:pt x="8465" y="43173"/>
                  </a:cubicBezTo>
                  <a:cubicBezTo>
                    <a:pt x="8406" y="43125"/>
                    <a:pt x="8382" y="43030"/>
                    <a:pt x="8418" y="42946"/>
                  </a:cubicBezTo>
                  <a:cubicBezTo>
                    <a:pt x="8453" y="42875"/>
                    <a:pt x="8525" y="42851"/>
                    <a:pt x="8584" y="42887"/>
                  </a:cubicBezTo>
                  <a:cubicBezTo>
                    <a:pt x="9001" y="43208"/>
                    <a:pt x="10001" y="44077"/>
                    <a:pt x="10442" y="44482"/>
                  </a:cubicBezTo>
                  <a:lnTo>
                    <a:pt x="10442" y="41446"/>
                  </a:lnTo>
                  <a:cubicBezTo>
                    <a:pt x="10085" y="41148"/>
                    <a:pt x="8977" y="40267"/>
                    <a:pt x="7668" y="39458"/>
                  </a:cubicBezTo>
                  <a:cubicBezTo>
                    <a:pt x="7608" y="39410"/>
                    <a:pt x="7572" y="39315"/>
                    <a:pt x="7608" y="39232"/>
                  </a:cubicBezTo>
                  <a:cubicBezTo>
                    <a:pt x="7632" y="39136"/>
                    <a:pt x="7703" y="39113"/>
                    <a:pt x="7763" y="39136"/>
                  </a:cubicBezTo>
                  <a:cubicBezTo>
                    <a:pt x="8954" y="39875"/>
                    <a:pt x="9989" y="40672"/>
                    <a:pt x="10442" y="41041"/>
                  </a:cubicBezTo>
                  <a:cubicBezTo>
                    <a:pt x="10430" y="40053"/>
                    <a:pt x="10418" y="39065"/>
                    <a:pt x="10382" y="38112"/>
                  </a:cubicBezTo>
                  <a:cubicBezTo>
                    <a:pt x="9894" y="37708"/>
                    <a:pt x="8287" y="36434"/>
                    <a:pt x="6394" y="35267"/>
                  </a:cubicBezTo>
                  <a:cubicBezTo>
                    <a:pt x="6334" y="35231"/>
                    <a:pt x="6310" y="35136"/>
                    <a:pt x="6334" y="35052"/>
                  </a:cubicBezTo>
                  <a:cubicBezTo>
                    <a:pt x="6370" y="34957"/>
                    <a:pt x="6441" y="34933"/>
                    <a:pt x="6501" y="34957"/>
                  </a:cubicBezTo>
                  <a:cubicBezTo>
                    <a:pt x="8239" y="36029"/>
                    <a:pt x="9751" y="37208"/>
                    <a:pt x="10370" y="37696"/>
                  </a:cubicBezTo>
                  <a:cubicBezTo>
                    <a:pt x="10323" y="36446"/>
                    <a:pt x="10263" y="35231"/>
                    <a:pt x="10192" y="34040"/>
                  </a:cubicBezTo>
                  <a:cubicBezTo>
                    <a:pt x="9704" y="33576"/>
                    <a:pt x="7632" y="31719"/>
                    <a:pt x="5739" y="31064"/>
                  </a:cubicBezTo>
                  <a:cubicBezTo>
                    <a:pt x="5679" y="31028"/>
                    <a:pt x="5644" y="30945"/>
                    <a:pt x="5655" y="30850"/>
                  </a:cubicBezTo>
                  <a:cubicBezTo>
                    <a:pt x="5667" y="30766"/>
                    <a:pt x="5739" y="30707"/>
                    <a:pt x="5798" y="30731"/>
                  </a:cubicBezTo>
                  <a:cubicBezTo>
                    <a:pt x="7572" y="31338"/>
                    <a:pt x="9477" y="32969"/>
                    <a:pt x="10180" y="33600"/>
                  </a:cubicBezTo>
                  <a:cubicBezTo>
                    <a:pt x="10085" y="32159"/>
                    <a:pt x="9966" y="30766"/>
                    <a:pt x="9846" y="29409"/>
                  </a:cubicBezTo>
                  <a:cubicBezTo>
                    <a:pt x="9132" y="28873"/>
                    <a:pt x="6215" y="26801"/>
                    <a:pt x="4346" y="26956"/>
                  </a:cubicBezTo>
                  <a:cubicBezTo>
                    <a:pt x="4274" y="26956"/>
                    <a:pt x="4215" y="26897"/>
                    <a:pt x="4215" y="26790"/>
                  </a:cubicBezTo>
                  <a:cubicBezTo>
                    <a:pt x="4215" y="26694"/>
                    <a:pt x="4251" y="26611"/>
                    <a:pt x="4334" y="26611"/>
                  </a:cubicBezTo>
                  <a:cubicBezTo>
                    <a:pt x="6144" y="26456"/>
                    <a:pt x="8870" y="28314"/>
                    <a:pt x="9811" y="28992"/>
                  </a:cubicBezTo>
                  <a:cubicBezTo>
                    <a:pt x="9668" y="27575"/>
                    <a:pt x="9513" y="26206"/>
                    <a:pt x="9335" y="24908"/>
                  </a:cubicBezTo>
                  <a:cubicBezTo>
                    <a:pt x="8751" y="24646"/>
                    <a:pt x="6322" y="23539"/>
                    <a:pt x="3715" y="23218"/>
                  </a:cubicBezTo>
                  <a:cubicBezTo>
                    <a:pt x="3643" y="23194"/>
                    <a:pt x="3596" y="23122"/>
                    <a:pt x="3596" y="23039"/>
                  </a:cubicBezTo>
                  <a:cubicBezTo>
                    <a:pt x="3596" y="22944"/>
                    <a:pt x="3655" y="22872"/>
                    <a:pt x="3739" y="22884"/>
                  </a:cubicBezTo>
                  <a:cubicBezTo>
                    <a:pt x="6203" y="23194"/>
                    <a:pt x="8513" y="24194"/>
                    <a:pt x="9275" y="24539"/>
                  </a:cubicBezTo>
                  <a:cubicBezTo>
                    <a:pt x="9168" y="23765"/>
                    <a:pt x="9061" y="23015"/>
                    <a:pt x="8942" y="22289"/>
                  </a:cubicBezTo>
                  <a:cubicBezTo>
                    <a:pt x="8394" y="22003"/>
                    <a:pt x="6060" y="20908"/>
                    <a:pt x="2500" y="20384"/>
                  </a:cubicBezTo>
                  <a:cubicBezTo>
                    <a:pt x="2429" y="20372"/>
                    <a:pt x="2381" y="20301"/>
                    <a:pt x="2393" y="20205"/>
                  </a:cubicBezTo>
                  <a:cubicBezTo>
                    <a:pt x="2393" y="20122"/>
                    <a:pt x="2465" y="20039"/>
                    <a:pt x="2524" y="20063"/>
                  </a:cubicBezTo>
                  <a:cubicBezTo>
                    <a:pt x="5834" y="20551"/>
                    <a:pt x="8120" y="21551"/>
                    <a:pt x="8882" y="21908"/>
                  </a:cubicBezTo>
                  <a:cubicBezTo>
                    <a:pt x="8596" y="20194"/>
                    <a:pt x="8299" y="18586"/>
                    <a:pt x="7989" y="17098"/>
                  </a:cubicBezTo>
                  <a:cubicBezTo>
                    <a:pt x="7251" y="16860"/>
                    <a:pt x="3512" y="15657"/>
                    <a:pt x="1238" y="15681"/>
                  </a:cubicBezTo>
                  <a:cubicBezTo>
                    <a:pt x="1155" y="15681"/>
                    <a:pt x="1119" y="15610"/>
                    <a:pt x="1119" y="15514"/>
                  </a:cubicBezTo>
                  <a:cubicBezTo>
                    <a:pt x="1119" y="15431"/>
                    <a:pt x="1179" y="15360"/>
                    <a:pt x="1238" y="15360"/>
                  </a:cubicBezTo>
                  <a:cubicBezTo>
                    <a:pt x="3417" y="15324"/>
                    <a:pt x="6918" y="16407"/>
                    <a:pt x="7918" y="16741"/>
                  </a:cubicBezTo>
                  <a:cubicBezTo>
                    <a:pt x="7727" y="15872"/>
                    <a:pt x="7525" y="15038"/>
                    <a:pt x="7334" y="14252"/>
                  </a:cubicBezTo>
                  <a:cubicBezTo>
                    <a:pt x="6691" y="14050"/>
                    <a:pt x="3774" y="13169"/>
                    <a:pt x="798" y="13038"/>
                  </a:cubicBezTo>
                  <a:cubicBezTo>
                    <a:pt x="726" y="13038"/>
                    <a:pt x="679" y="12955"/>
                    <a:pt x="679" y="12859"/>
                  </a:cubicBezTo>
                  <a:cubicBezTo>
                    <a:pt x="679" y="12764"/>
                    <a:pt x="738" y="12693"/>
                    <a:pt x="822" y="12693"/>
                  </a:cubicBezTo>
                  <a:cubicBezTo>
                    <a:pt x="3631" y="12812"/>
                    <a:pt x="6382" y="13597"/>
                    <a:pt x="7251" y="13883"/>
                  </a:cubicBezTo>
                  <a:cubicBezTo>
                    <a:pt x="6775" y="12050"/>
                    <a:pt x="6298" y="10419"/>
                    <a:pt x="5798" y="8990"/>
                  </a:cubicBezTo>
                  <a:cubicBezTo>
                    <a:pt x="5203" y="8716"/>
                    <a:pt x="2512" y="7525"/>
                    <a:pt x="119" y="7418"/>
                  </a:cubicBezTo>
                  <a:cubicBezTo>
                    <a:pt x="48" y="7418"/>
                    <a:pt x="0" y="7347"/>
                    <a:pt x="0" y="7240"/>
                  </a:cubicBezTo>
                  <a:cubicBezTo>
                    <a:pt x="0" y="7156"/>
                    <a:pt x="60" y="7085"/>
                    <a:pt x="131" y="7085"/>
                  </a:cubicBezTo>
                  <a:cubicBezTo>
                    <a:pt x="2334" y="7168"/>
                    <a:pt x="4774" y="8168"/>
                    <a:pt x="5667" y="8573"/>
                  </a:cubicBezTo>
                  <a:cubicBezTo>
                    <a:pt x="5465" y="7990"/>
                    <a:pt x="5263" y="7442"/>
                    <a:pt x="5072" y="6918"/>
                  </a:cubicBezTo>
                  <a:cubicBezTo>
                    <a:pt x="4632" y="6620"/>
                    <a:pt x="2941" y="5573"/>
                    <a:pt x="464" y="4906"/>
                  </a:cubicBezTo>
                  <a:cubicBezTo>
                    <a:pt x="381" y="4894"/>
                    <a:pt x="357" y="4799"/>
                    <a:pt x="357" y="4715"/>
                  </a:cubicBezTo>
                  <a:cubicBezTo>
                    <a:pt x="369" y="4620"/>
                    <a:pt x="429" y="4561"/>
                    <a:pt x="500" y="4584"/>
                  </a:cubicBezTo>
                  <a:cubicBezTo>
                    <a:pt x="2631" y="5144"/>
                    <a:pt x="4179" y="5989"/>
                    <a:pt x="4882" y="6430"/>
                  </a:cubicBezTo>
                  <a:cubicBezTo>
                    <a:pt x="3274" y="2298"/>
                    <a:pt x="1929" y="477"/>
                    <a:pt x="1917" y="453"/>
                  </a:cubicBezTo>
                  <a:cubicBezTo>
                    <a:pt x="1845" y="358"/>
                    <a:pt x="1845" y="191"/>
                    <a:pt x="1917" y="96"/>
                  </a:cubicBezTo>
                  <a:cubicBezTo>
                    <a:pt x="1988" y="1"/>
                    <a:pt x="2107" y="12"/>
                    <a:pt x="2191" y="96"/>
                  </a:cubicBezTo>
                  <a:cubicBezTo>
                    <a:pt x="2191" y="120"/>
                    <a:pt x="2786" y="917"/>
                    <a:pt x="3643" y="2656"/>
                  </a:cubicBezTo>
                  <a:cubicBezTo>
                    <a:pt x="3572" y="1822"/>
                    <a:pt x="3465" y="655"/>
                    <a:pt x="3393" y="441"/>
                  </a:cubicBezTo>
                  <a:cubicBezTo>
                    <a:pt x="3358" y="358"/>
                    <a:pt x="3393" y="263"/>
                    <a:pt x="3453" y="215"/>
                  </a:cubicBezTo>
                  <a:cubicBezTo>
                    <a:pt x="3512" y="179"/>
                    <a:pt x="3584" y="203"/>
                    <a:pt x="3608" y="298"/>
                  </a:cubicBezTo>
                  <a:cubicBezTo>
                    <a:pt x="3727" y="608"/>
                    <a:pt x="3893" y="2596"/>
                    <a:pt x="3941" y="3275"/>
                  </a:cubicBezTo>
                  <a:cubicBezTo>
                    <a:pt x="4286" y="4001"/>
                    <a:pt x="4655" y="4846"/>
                    <a:pt x="5060" y="5835"/>
                  </a:cubicBezTo>
                  <a:lnTo>
                    <a:pt x="5310" y="2144"/>
                  </a:lnTo>
                  <a:cubicBezTo>
                    <a:pt x="5310" y="2048"/>
                    <a:pt x="5370" y="1977"/>
                    <a:pt x="5441" y="1989"/>
                  </a:cubicBezTo>
                  <a:cubicBezTo>
                    <a:pt x="5525" y="2001"/>
                    <a:pt x="5560" y="2084"/>
                    <a:pt x="5560" y="2167"/>
                  </a:cubicBezTo>
                  <a:lnTo>
                    <a:pt x="5286" y="6370"/>
                  </a:lnTo>
                  <a:cubicBezTo>
                    <a:pt x="5548" y="7049"/>
                    <a:pt x="5822" y="7811"/>
                    <a:pt x="6096" y="8609"/>
                  </a:cubicBezTo>
                  <a:lnTo>
                    <a:pt x="6501" y="4323"/>
                  </a:lnTo>
                  <a:cubicBezTo>
                    <a:pt x="6513" y="4239"/>
                    <a:pt x="6572" y="4168"/>
                    <a:pt x="6632" y="4180"/>
                  </a:cubicBezTo>
                  <a:cubicBezTo>
                    <a:pt x="6715" y="4192"/>
                    <a:pt x="6751" y="4263"/>
                    <a:pt x="6739" y="4370"/>
                  </a:cubicBezTo>
                  <a:lnTo>
                    <a:pt x="6275" y="9192"/>
                  </a:lnTo>
                  <a:cubicBezTo>
                    <a:pt x="6679" y="10430"/>
                    <a:pt x="7096" y="11800"/>
                    <a:pt x="7489" y="13300"/>
                  </a:cubicBezTo>
                  <a:lnTo>
                    <a:pt x="8096" y="9025"/>
                  </a:lnTo>
                  <a:cubicBezTo>
                    <a:pt x="8108" y="8942"/>
                    <a:pt x="8168" y="8883"/>
                    <a:pt x="8239" y="8895"/>
                  </a:cubicBezTo>
                  <a:cubicBezTo>
                    <a:pt x="8322" y="8906"/>
                    <a:pt x="8346" y="9002"/>
                    <a:pt x="8346" y="9085"/>
                  </a:cubicBezTo>
                  <a:lnTo>
                    <a:pt x="7644" y="13943"/>
                  </a:lnTo>
                  <a:cubicBezTo>
                    <a:pt x="7822" y="14645"/>
                    <a:pt x="8001" y="15372"/>
                    <a:pt x="8168" y="16133"/>
                  </a:cubicBezTo>
                  <a:lnTo>
                    <a:pt x="8775" y="12324"/>
                  </a:lnTo>
                  <a:cubicBezTo>
                    <a:pt x="8799" y="12228"/>
                    <a:pt x="8858" y="12169"/>
                    <a:pt x="8930" y="12181"/>
                  </a:cubicBezTo>
                  <a:cubicBezTo>
                    <a:pt x="8989" y="12204"/>
                    <a:pt x="9037" y="12288"/>
                    <a:pt x="9013" y="12383"/>
                  </a:cubicBezTo>
                  <a:lnTo>
                    <a:pt x="8322" y="16788"/>
                  </a:lnTo>
                  <a:cubicBezTo>
                    <a:pt x="8632" y="18193"/>
                    <a:pt x="8918" y="19729"/>
                    <a:pt x="9180" y="21348"/>
                  </a:cubicBezTo>
                  <a:lnTo>
                    <a:pt x="9954" y="17777"/>
                  </a:lnTo>
                  <a:cubicBezTo>
                    <a:pt x="9966" y="17693"/>
                    <a:pt x="10049" y="17646"/>
                    <a:pt x="10108" y="17657"/>
                  </a:cubicBezTo>
                  <a:cubicBezTo>
                    <a:pt x="10168" y="17693"/>
                    <a:pt x="10204" y="17777"/>
                    <a:pt x="10192" y="17872"/>
                  </a:cubicBezTo>
                  <a:lnTo>
                    <a:pt x="9299" y="22027"/>
                  </a:lnTo>
                  <a:cubicBezTo>
                    <a:pt x="9406" y="22682"/>
                    <a:pt x="9513" y="23349"/>
                    <a:pt x="9596" y="24015"/>
                  </a:cubicBezTo>
                  <a:lnTo>
                    <a:pt x="10311" y="21396"/>
                  </a:lnTo>
                  <a:cubicBezTo>
                    <a:pt x="10347" y="21313"/>
                    <a:pt x="10406" y="21265"/>
                    <a:pt x="10478" y="21289"/>
                  </a:cubicBezTo>
                  <a:cubicBezTo>
                    <a:pt x="10537" y="21325"/>
                    <a:pt x="10561" y="21432"/>
                    <a:pt x="10549" y="21515"/>
                  </a:cubicBezTo>
                  <a:lnTo>
                    <a:pt x="9692" y="24658"/>
                  </a:lnTo>
                  <a:cubicBezTo>
                    <a:pt x="9870" y="25932"/>
                    <a:pt x="10013" y="27278"/>
                    <a:pt x="10168" y="28671"/>
                  </a:cubicBezTo>
                  <a:lnTo>
                    <a:pt x="11025" y="25813"/>
                  </a:lnTo>
                  <a:cubicBezTo>
                    <a:pt x="11061" y="25730"/>
                    <a:pt x="11132" y="25682"/>
                    <a:pt x="11192" y="25730"/>
                  </a:cubicBezTo>
                  <a:cubicBezTo>
                    <a:pt x="11251" y="25754"/>
                    <a:pt x="11275" y="25861"/>
                    <a:pt x="11263" y="25956"/>
                  </a:cubicBezTo>
                  <a:lnTo>
                    <a:pt x="10239" y="29361"/>
                  </a:lnTo>
                  <a:cubicBezTo>
                    <a:pt x="10358" y="30600"/>
                    <a:pt x="10466" y="31874"/>
                    <a:pt x="10549" y="33195"/>
                  </a:cubicBezTo>
                  <a:lnTo>
                    <a:pt x="11394" y="30731"/>
                  </a:lnTo>
                  <a:cubicBezTo>
                    <a:pt x="11430" y="30635"/>
                    <a:pt x="11501" y="30611"/>
                    <a:pt x="11561" y="30635"/>
                  </a:cubicBezTo>
                  <a:cubicBezTo>
                    <a:pt x="11621" y="30683"/>
                    <a:pt x="11644" y="30778"/>
                    <a:pt x="11621" y="30862"/>
                  </a:cubicBezTo>
                  <a:lnTo>
                    <a:pt x="10597" y="33886"/>
                  </a:lnTo>
                  <a:cubicBezTo>
                    <a:pt x="10668" y="35041"/>
                    <a:pt x="10728" y="36255"/>
                    <a:pt x="10775" y="37481"/>
                  </a:cubicBezTo>
                  <a:lnTo>
                    <a:pt x="11716" y="35398"/>
                  </a:lnTo>
                  <a:cubicBezTo>
                    <a:pt x="11740" y="35326"/>
                    <a:pt x="11835" y="35303"/>
                    <a:pt x="11871" y="35338"/>
                  </a:cubicBezTo>
                  <a:cubicBezTo>
                    <a:pt x="11930" y="35386"/>
                    <a:pt x="11942" y="35493"/>
                    <a:pt x="11918" y="35576"/>
                  </a:cubicBezTo>
                  <a:lnTo>
                    <a:pt x="10787" y="38077"/>
                  </a:lnTo>
                  <a:cubicBezTo>
                    <a:pt x="10823" y="38970"/>
                    <a:pt x="10835" y="39898"/>
                    <a:pt x="10847" y="40839"/>
                  </a:cubicBezTo>
                  <a:lnTo>
                    <a:pt x="11811" y="39208"/>
                  </a:lnTo>
                  <a:cubicBezTo>
                    <a:pt x="11859" y="39136"/>
                    <a:pt x="11930" y="39124"/>
                    <a:pt x="11990" y="39184"/>
                  </a:cubicBezTo>
                  <a:cubicBezTo>
                    <a:pt x="12049" y="39243"/>
                    <a:pt x="12049" y="39351"/>
                    <a:pt x="12013" y="39422"/>
                  </a:cubicBezTo>
                  <a:lnTo>
                    <a:pt x="10847" y="41351"/>
                  </a:lnTo>
                  <a:cubicBezTo>
                    <a:pt x="10859" y="42220"/>
                    <a:pt x="10859" y="43101"/>
                    <a:pt x="10859" y="44006"/>
                  </a:cubicBezTo>
                  <a:lnTo>
                    <a:pt x="11537" y="42994"/>
                  </a:lnTo>
                  <a:cubicBezTo>
                    <a:pt x="11573" y="42923"/>
                    <a:pt x="11644" y="42923"/>
                    <a:pt x="11716" y="42982"/>
                  </a:cubicBezTo>
                  <a:cubicBezTo>
                    <a:pt x="11751" y="43042"/>
                    <a:pt x="11775" y="43137"/>
                    <a:pt x="11728" y="43220"/>
                  </a:cubicBezTo>
                  <a:lnTo>
                    <a:pt x="10859" y="44506"/>
                  </a:lnTo>
                  <a:cubicBezTo>
                    <a:pt x="10859" y="45185"/>
                    <a:pt x="10847" y="45863"/>
                    <a:pt x="10835" y="46566"/>
                  </a:cubicBezTo>
                  <a:lnTo>
                    <a:pt x="11609" y="45923"/>
                  </a:lnTo>
                  <a:cubicBezTo>
                    <a:pt x="11668" y="45875"/>
                    <a:pt x="11740" y="45899"/>
                    <a:pt x="11763" y="45982"/>
                  </a:cubicBezTo>
                  <a:cubicBezTo>
                    <a:pt x="11799" y="46054"/>
                    <a:pt x="11787" y="46161"/>
                    <a:pt x="11728" y="46221"/>
                  </a:cubicBezTo>
                  <a:lnTo>
                    <a:pt x="10859" y="46935"/>
                  </a:lnTo>
                  <a:lnTo>
                    <a:pt x="10358" y="46935"/>
                  </a:ln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7"/>
            <p:cNvSpPr/>
            <p:nvPr/>
          </p:nvSpPr>
          <p:spPr>
            <a:xfrm>
              <a:off x="-11189" y="3266154"/>
              <a:ext cx="336309" cy="790272"/>
            </a:xfrm>
            <a:custGeom>
              <a:rect b="b" l="l" r="r" t="t"/>
              <a:pathLst>
                <a:path extrusionOk="0" h="16705" w="7109">
                  <a:moveTo>
                    <a:pt x="3215" y="16705"/>
                  </a:moveTo>
                  <a:cubicBezTo>
                    <a:pt x="3275" y="15490"/>
                    <a:pt x="3144" y="13478"/>
                    <a:pt x="2120" y="10883"/>
                  </a:cubicBezTo>
                  <a:cubicBezTo>
                    <a:pt x="393" y="6501"/>
                    <a:pt x="1" y="1929"/>
                    <a:pt x="2370" y="953"/>
                  </a:cubicBezTo>
                  <a:cubicBezTo>
                    <a:pt x="4668" y="0"/>
                    <a:pt x="7109" y="6215"/>
                    <a:pt x="5358" y="16681"/>
                  </a:cubicBezTo>
                  <a:close/>
                </a:path>
              </a:pathLst>
            </a:custGeom>
            <a:solidFill>
              <a:srgbClr val="006C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7"/>
            <p:cNvSpPr/>
            <p:nvPr/>
          </p:nvSpPr>
          <p:spPr>
            <a:xfrm>
              <a:off x="50782" y="3359064"/>
              <a:ext cx="202807" cy="696792"/>
            </a:xfrm>
            <a:custGeom>
              <a:rect b="b" l="l" r="r" t="t"/>
              <a:pathLst>
                <a:path extrusionOk="0" h="14729" w="4287">
                  <a:moveTo>
                    <a:pt x="1358" y="263"/>
                  </a:moveTo>
                  <a:cubicBezTo>
                    <a:pt x="1310" y="191"/>
                    <a:pt x="1346" y="84"/>
                    <a:pt x="1417" y="37"/>
                  </a:cubicBezTo>
                  <a:cubicBezTo>
                    <a:pt x="1489" y="1"/>
                    <a:pt x="1596" y="25"/>
                    <a:pt x="1643" y="96"/>
                  </a:cubicBezTo>
                  <a:cubicBezTo>
                    <a:pt x="1643" y="96"/>
                    <a:pt x="1905" y="560"/>
                    <a:pt x="2239" y="1394"/>
                  </a:cubicBezTo>
                  <a:lnTo>
                    <a:pt x="2310" y="477"/>
                  </a:lnTo>
                  <a:cubicBezTo>
                    <a:pt x="2310" y="418"/>
                    <a:pt x="2370" y="370"/>
                    <a:pt x="2429" y="370"/>
                  </a:cubicBezTo>
                  <a:cubicBezTo>
                    <a:pt x="2489" y="370"/>
                    <a:pt x="2536" y="430"/>
                    <a:pt x="2536" y="489"/>
                  </a:cubicBezTo>
                  <a:lnTo>
                    <a:pt x="2429" y="1858"/>
                  </a:lnTo>
                  <a:cubicBezTo>
                    <a:pt x="2572" y="2239"/>
                    <a:pt x="2727" y="2704"/>
                    <a:pt x="2870" y="3227"/>
                  </a:cubicBezTo>
                  <a:lnTo>
                    <a:pt x="3143" y="2156"/>
                  </a:lnTo>
                  <a:cubicBezTo>
                    <a:pt x="3155" y="2096"/>
                    <a:pt x="3215" y="2061"/>
                    <a:pt x="3274" y="2073"/>
                  </a:cubicBezTo>
                  <a:cubicBezTo>
                    <a:pt x="3334" y="2096"/>
                    <a:pt x="3370" y="2156"/>
                    <a:pt x="3346" y="2215"/>
                  </a:cubicBezTo>
                  <a:lnTo>
                    <a:pt x="2989" y="3656"/>
                  </a:lnTo>
                  <a:cubicBezTo>
                    <a:pt x="3143" y="4192"/>
                    <a:pt x="3274" y="4787"/>
                    <a:pt x="3394" y="5442"/>
                  </a:cubicBezTo>
                  <a:lnTo>
                    <a:pt x="3667" y="4513"/>
                  </a:lnTo>
                  <a:cubicBezTo>
                    <a:pt x="3679" y="4454"/>
                    <a:pt x="3739" y="4430"/>
                    <a:pt x="3798" y="4442"/>
                  </a:cubicBezTo>
                  <a:cubicBezTo>
                    <a:pt x="3858" y="4454"/>
                    <a:pt x="3882" y="4513"/>
                    <a:pt x="3870" y="4573"/>
                  </a:cubicBezTo>
                  <a:lnTo>
                    <a:pt x="3489" y="5918"/>
                  </a:lnTo>
                  <a:cubicBezTo>
                    <a:pt x="3584" y="6597"/>
                    <a:pt x="3679" y="7335"/>
                    <a:pt x="3727" y="8121"/>
                  </a:cubicBezTo>
                  <a:lnTo>
                    <a:pt x="4084" y="7276"/>
                  </a:lnTo>
                  <a:cubicBezTo>
                    <a:pt x="4096" y="7216"/>
                    <a:pt x="4167" y="7192"/>
                    <a:pt x="4215" y="7216"/>
                  </a:cubicBezTo>
                  <a:cubicBezTo>
                    <a:pt x="4275" y="7240"/>
                    <a:pt x="4286" y="7299"/>
                    <a:pt x="4275" y="7347"/>
                  </a:cubicBezTo>
                  <a:lnTo>
                    <a:pt x="3751" y="8609"/>
                  </a:lnTo>
                  <a:cubicBezTo>
                    <a:pt x="3786" y="9359"/>
                    <a:pt x="3786" y="10133"/>
                    <a:pt x="3739" y="10943"/>
                  </a:cubicBezTo>
                  <a:lnTo>
                    <a:pt x="4048" y="10502"/>
                  </a:lnTo>
                  <a:cubicBezTo>
                    <a:pt x="4084" y="10455"/>
                    <a:pt x="4156" y="10443"/>
                    <a:pt x="4203" y="10466"/>
                  </a:cubicBezTo>
                  <a:cubicBezTo>
                    <a:pt x="4239" y="10502"/>
                    <a:pt x="4263" y="10574"/>
                    <a:pt x="4227" y="10621"/>
                  </a:cubicBezTo>
                  <a:lnTo>
                    <a:pt x="3703" y="11348"/>
                  </a:lnTo>
                  <a:cubicBezTo>
                    <a:pt x="3667" y="11979"/>
                    <a:pt x="3584" y="12633"/>
                    <a:pt x="3501" y="13288"/>
                  </a:cubicBezTo>
                  <a:lnTo>
                    <a:pt x="3822" y="12848"/>
                  </a:lnTo>
                  <a:cubicBezTo>
                    <a:pt x="3858" y="12812"/>
                    <a:pt x="3929" y="12788"/>
                    <a:pt x="3977" y="12836"/>
                  </a:cubicBezTo>
                  <a:cubicBezTo>
                    <a:pt x="4025" y="12872"/>
                    <a:pt x="4036" y="12943"/>
                    <a:pt x="3989" y="12991"/>
                  </a:cubicBezTo>
                  <a:lnTo>
                    <a:pt x="3429" y="13729"/>
                  </a:lnTo>
                  <a:cubicBezTo>
                    <a:pt x="3370" y="14062"/>
                    <a:pt x="3310" y="14384"/>
                    <a:pt x="3239" y="14729"/>
                  </a:cubicBezTo>
                  <a:lnTo>
                    <a:pt x="2905" y="14729"/>
                  </a:lnTo>
                  <a:cubicBezTo>
                    <a:pt x="2977" y="14384"/>
                    <a:pt x="3036" y="14062"/>
                    <a:pt x="3096" y="13729"/>
                  </a:cubicBezTo>
                  <a:cubicBezTo>
                    <a:pt x="2953" y="13503"/>
                    <a:pt x="2596" y="12991"/>
                    <a:pt x="2334" y="12824"/>
                  </a:cubicBezTo>
                  <a:cubicBezTo>
                    <a:pt x="2298" y="12788"/>
                    <a:pt x="2274" y="12717"/>
                    <a:pt x="2310" y="12669"/>
                  </a:cubicBezTo>
                  <a:cubicBezTo>
                    <a:pt x="2334" y="12633"/>
                    <a:pt x="2417" y="12610"/>
                    <a:pt x="2453" y="12645"/>
                  </a:cubicBezTo>
                  <a:cubicBezTo>
                    <a:pt x="2679" y="12788"/>
                    <a:pt x="2965" y="13169"/>
                    <a:pt x="3143" y="13419"/>
                  </a:cubicBezTo>
                  <a:cubicBezTo>
                    <a:pt x="3191" y="13169"/>
                    <a:pt x="3215" y="12907"/>
                    <a:pt x="3251" y="12657"/>
                  </a:cubicBezTo>
                  <a:cubicBezTo>
                    <a:pt x="3084" y="12455"/>
                    <a:pt x="2655" y="11955"/>
                    <a:pt x="2239" y="11705"/>
                  </a:cubicBezTo>
                  <a:cubicBezTo>
                    <a:pt x="2191" y="11681"/>
                    <a:pt x="2167" y="11621"/>
                    <a:pt x="2203" y="11562"/>
                  </a:cubicBezTo>
                  <a:cubicBezTo>
                    <a:pt x="2239" y="11514"/>
                    <a:pt x="2298" y="11478"/>
                    <a:pt x="2358" y="11526"/>
                  </a:cubicBezTo>
                  <a:cubicBezTo>
                    <a:pt x="2715" y="11740"/>
                    <a:pt x="3072" y="12121"/>
                    <a:pt x="3286" y="12360"/>
                  </a:cubicBezTo>
                  <a:cubicBezTo>
                    <a:pt x="3346" y="11836"/>
                    <a:pt x="3394" y="11336"/>
                    <a:pt x="3429" y="10847"/>
                  </a:cubicBezTo>
                  <a:cubicBezTo>
                    <a:pt x="3132" y="10609"/>
                    <a:pt x="2143" y="9859"/>
                    <a:pt x="1619" y="9657"/>
                  </a:cubicBezTo>
                  <a:cubicBezTo>
                    <a:pt x="1560" y="9633"/>
                    <a:pt x="1536" y="9562"/>
                    <a:pt x="1560" y="9514"/>
                  </a:cubicBezTo>
                  <a:cubicBezTo>
                    <a:pt x="1584" y="9454"/>
                    <a:pt x="1655" y="9431"/>
                    <a:pt x="1703" y="9454"/>
                  </a:cubicBezTo>
                  <a:cubicBezTo>
                    <a:pt x="2203" y="9657"/>
                    <a:pt x="3048" y="10276"/>
                    <a:pt x="3441" y="10574"/>
                  </a:cubicBezTo>
                  <a:cubicBezTo>
                    <a:pt x="3453" y="10050"/>
                    <a:pt x="3465" y="9550"/>
                    <a:pt x="3453" y="9062"/>
                  </a:cubicBezTo>
                  <a:cubicBezTo>
                    <a:pt x="3155" y="8823"/>
                    <a:pt x="2191" y="8049"/>
                    <a:pt x="1286" y="7668"/>
                  </a:cubicBezTo>
                  <a:cubicBezTo>
                    <a:pt x="1227" y="7657"/>
                    <a:pt x="1203" y="7585"/>
                    <a:pt x="1227" y="7538"/>
                  </a:cubicBezTo>
                  <a:cubicBezTo>
                    <a:pt x="1238" y="7478"/>
                    <a:pt x="1310" y="7466"/>
                    <a:pt x="1358" y="7478"/>
                  </a:cubicBezTo>
                  <a:cubicBezTo>
                    <a:pt x="2179" y="7811"/>
                    <a:pt x="3036" y="8466"/>
                    <a:pt x="3441" y="8776"/>
                  </a:cubicBezTo>
                  <a:cubicBezTo>
                    <a:pt x="3429" y="8538"/>
                    <a:pt x="3429" y="8300"/>
                    <a:pt x="3405" y="8061"/>
                  </a:cubicBezTo>
                  <a:cubicBezTo>
                    <a:pt x="3132" y="7788"/>
                    <a:pt x="2131" y="6930"/>
                    <a:pt x="834" y="6335"/>
                  </a:cubicBezTo>
                  <a:cubicBezTo>
                    <a:pt x="774" y="6299"/>
                    <a:pt x="762" y="6240"/>
                    <a:pt x="774" y="6204"/>
                  </a:cubicBezTo>
                  <a:cubicBezTo>
                    <a:pt x="810" y="6144"/>
                    <a:pt x="869" y="6121"/>
                    <a:pt x="905" y="6144"/>
                  </a:cubicBezTo>
                  <a:cubicBezTo>
                    <a:pt x="2036" y="6656"/>
                    <a:pt x="2953" y="7395"/>
                    <a:pt x="3370" y="7752"/>
                  </a:cubicBezTo>
                  <a:cubicBezTo>
                    <a:pt x="3310" y="6918"/>
                    <a:pt x="3203" y="6121"/>
                    <a:pt x="3072" y="5406"/>
                  </a:cubicBezTo>
                  <a:cubicBezTo>
                    <a:pt x="2655" y="5192"/>
                    <a:pt x="1000" y="4299"/>
                    <a:pt x="95" y="4025"/>
                  </a:cubicBezTo>
                  <a:cubicBezTo>
                    <a:pt x="36" y="4013"/>
                    <a:pt x="0" y="3954"/>
                    <a:pt x="12" y="3894"/>
                  </a:cubicBezTo>
                  <a:cubicBezTo>
                    <a:pt x="36" y="3835"/>
                    <a:pt x="95" y="3799"/>
                    <a:pt x="155" y="3823"/>
                  </a:cubicBezTo>
                  <a:cubicBezTo>
                    <a:pt x="1000" y="4073"/>
                    <a:pt x="2429" y="4835"/>
                    <a:pt x="3013" y="5144"/>
                  </a:cubicBezTo>
                  <a:cubicBezTo>
                    <a:pt x="2905" y="4609"/>
                    <a:pt x="2786" y="4120"/>
                    <a:pt x="2667" y="3668"/>
                  </a:cubicBezTo>
                  <a:cubicBezTo>
                    <a:pt x="2239" y="3489"/>
                    <a:pt x="679" y="2823"/>
                    <a:pt x="286" y="2692"/>
                  </a:cubicBezTo>
                  <a:cubicBezTo>
                    <a:pt x="226" y="2668"/>
                    <a:pt x="191" y="2608"/>
                    <a:pt x="226" y="2549"/>
                  </a:cubicBezTo>
                  <a:cubicBezTo>
                    <a:pt x="238" y="2489"/>
                    <a:pt x="298" y="2465"/>
                    <a:pt x="357" y="2489"/>
                  </a:cubicBezTo>
                  <a:cubicBezTo>
                    <a:pt x="715" y="2632"/>
                    <a:pt x="2024" y="3180"/>
                    <a:pt x="2608" y="3418"/>
                  </a:cubicBezTo>
                  <a:cubicBezTo>
                    <a:pt x="2441" y="2823"/>
                    <a:pt x="2262" y="2311"/>
                    <a:pt x="2108" y="1882"/>
                  </a:cubicBezTo>
                  <a:cubicBezTo>
                    <a:pt x="1691" y="1739"/>
                    <a:pt x="703" y="1394"/>
                    <a:pt x="453" y="1322"/>
                  </a:cubicBezTo>
                  <a:cubicBezTo>
                    <a:pt x="393" y="1311"/>
                    <a:pt x="357" y="1251"/>
                    <a:pt x="381" y="1192"/>
                  </a:cubicBezTo>
                  <a:cubicBezTo>
                    <a:pt x="393" y="1132"/>
                    <a:pt x="453" y="1096"/>
                    <a:pt x="512" y="1108"/>
                  </a:cubicBezTo>
                  <a:cubicBezTo>
                    <a:pt x="727" y="1168"/>
                    <a:pt x="1536" y="1453"/>
                    <a:pt x="2012" y="1620"/>
                  </a:cubicBezTo>
                  <a:cubicBezTo>
                    <a:pt x="1643" y="751"/>
                    <a:pt x="1358" y="263"/>
                    <a:pt x="1358" y="263"/>
                  </a:cubicBezTo>
                  <a:close/>
                </a:path>
              </a:pathLst>
            </a:custGeom>
            <a:solidFill>
              <a:srgbClr val="001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7"/>
            <p:cNvSpPr/>
            <p:nvPr/>
          </p:nvSpPr>
          <p:spPr>
            <a:xfrm>
              <a:off x="-33707" y="3528610"/>
              <a:ext cx="544699" cy="1173888"/>
            </a:xfrm>
            <a:custGeom>
              <a:rect b="b" l="l" r="r" t="t"/>
              <a:pathLst>
                <a:path extrusionOk="0" h="24814" w="11514">
                  <a:moveTo>
                    <a:pt x="7346" y="24813"/>
                  </a:moveTo>
                  <a:cubicBezTo>
                    <a:pt x="6513" y="22622"/>
                    <a:pt x="4572" y="18860"/>
                    <a:pt x="167" y="14514"/>
                  </a:cubicBezTo>
                  <a:lnTo>
                    <a:pt x="0" y="14348"/>
                  </a:lnTo>
                  <a:lnTo>
                    <a:pt x="0" y="1"/>
                  </a:lnTo>
                  <a:cubicBezTo>
                    <a:pt x="3989" y="4537"/>
                    <a:pt x="8466" y="12740"/>
                    <a:pt x="11514" y="24123"/>
                  </a:cubicBezTo>
                  <a:cubicBezTo>
                    <a:pt x="9859" y="24539"/>
                    <a:pt x="8489" y="24754"/>
                    <a:pt x="7346" y="24813"/>
                  </a:cubicBezTo>
                  <a:close/>
                </a:path>
              </a:pathLst>
            </a:custGeom>
            <a:solidFill>
              <a:srgbClr val="004B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7"/>
            <p:cNvSpPr/>
            <p:nvPr/>
          </p:nvSpPr>
          <p:spPr>
            <a:xfrm>
              <a:off x="-33140" y="3588879"/>
              <a:ext cx="486132" cy="1100656"/>
            </a:xfrm>
            <a:custGeom>
              <a:rect b="b" l="l" r="r" t="t"/>
              <a:pathLst>
                <a:path extrusionOk="0" h="23266" w="10276">
                  <a:moveTo>
                    <a:pt x="9335" y="22265"/>
                  </a:moveTo>
                  <a:cubicBezTo>
                    <a:pt x="9120" y="22206"/>
                    <a:pt x="8525" y="22063"/>
                    <a:pt x="7668" y="22087"/>
                  </a:cubicBezTo>
                  <a:cubicBezTo>
                    <a:pt x="7608" y="22087"/>
                    <a:pt x="7561" y="22051"/>
                    <a:pt x="7549" y="21980"/>
                  </a:cubicBezTo>
                  <a:cubicBezTo>
                    <a:pt x="7549" y="21932"/>
                    <a:pt x="7596" y="21884"/>
                    <a:pt x="7656" y="21872"/>
                  </a:cubicBezTo>
                  <a:cubicBezTo>
                    <a:pt x="8406" y="21837"/>
                    <a:pt x="8954" y="21944"/>
                    <a:pt x="9263" y="22015"/>
                  </a:cubicBezTo>
                  <a:cubicBezTo>
                    <a:pt x="9156" y="21670"/>
                    <a:pt x="9061" y="21337"/>
                    <a:pt x="8954" y="21003"/>
                  </a:cubicBezTo>
                  <a:cubicBezTo>
                    <a:pt x="8597" y="20920"/>
                    <a:pt x="7430" y="20598"/>
                    <a:pt x="7001" y="20515"/>
                  </a:cubicBezTo>
                  <a:cubicBezTo>
                    <a:pt x="6942" y="20503"/>
                    <a:pt x="6918" y="20456"/>
                    <a:pt x="6918" y="20396"/>
                  </a:cubicBezTo>
                  <a:cubicBezTo>
                    <a:pt x="6930" y="20336"/>
                    <a:pt x="6965" y="20301"/>
                    <a:pt x="7025" y="20301"/>
                  </a:cubicBezTo>
                  <a:cubicBezTo>
                    <a:pt x="7430" y="20384"/>
                    <a:pt x="8418" y="20634"/>
                    <a:pt x="8870" y="20765"/>
                  </a:cubicBezTo>
                  <a:cubicBezTo>
                    <a:pt x="8680" y="20146"/>
                    <a:pt x="8477" y="19527"/>
                    <a:pt x="8263" y="18932"/>
                  </a:cubicBezTo>
                  <a:cubicBezTo>
                    <a:pt x="7906" y="18860"/>
                    <a:pt x="6822" y="18622"/>
                    <a:pt x="5584" y="18491"/>
                  </a:cubicBezTo>
                  <a:cubicBezTo>
                    <a:pt x="5525" y="18491"/>
                    <a:pt x="5477" y="18431"/>
                    <a:pt x="5501" y="18372"/>
                  </a:cubicBezTo>
                  <a:cubicBezTo>
                    <a:pt x="5501" y="18312"/>
                    <a:pt x="5560" y="18265"/>
                    <a:pt x="5620" y="18277"/>
                  </a:cubicBezTo>
                  <a:cubicBezTo>
                    <a:pt x="6727" y="18396"/>
                    <a:pt x="7739" y="18610"/>
                    <a:pt x="8192" y="18693"/>
                  </a:cubicBezTo>
                  <a:cubicBezTo>
                    <a:pt x="7977" y="18098"/>
                    <a:pt x="7775" y="17527"/>
                    <a:pt x="7549" y="16955"/>
                  </a:cubicBezTo>
                  <a:cubicBezTo>
                    <a:pt x="7073" y="16848"/>
                    <a:pt x="5513" y="16515"/>
                    <a:pt x="3727" y="16312"/>
                  </a:cubicBezTo>
                  <a:cubicBezTo>
                    <a:pt x="3667" y="16312"/>
                    <a:pt x="3620" y="16253"/>
                    <a:pt x="3632" y="16193"/>
                  </a:cubicBezTo>
                  <a:cubicBezTo>
                    <a:pt x="3632" y="16134"/>
                    <a:pt x="3691" y="16098"/>
                    <a:pt x="3751" y="16110"/>
                  </a:cubicBezTo>
                  <a:cubicBezTo>
                    <a:pt x="5394" y="16288"/>
                    <a:pt x="6846" y="16586"/>
                    <a:pt x="7465" y="16717"/>
                  </a:cubicBezTo>
                  <a:cubicBezTo>
                    <a:pt x="7180" y="15979"/>
                    <a:pt x="6894" y="15264"/>
                    <a:pt x="6596" y="14562"/>
                  </a:cubicBezTo>
                  <a:cubicBezTo>
                    <a:pt x="6108" y="14407"/>
                    <a:pt x="4036" y="13859"/>
                    <a:pt x="2370" y="13979"/>
                  </a:cubicBezTo>
                  <a:cubicBezTo>
                    <a:pt x="2310" y="13979"/>
                    <a:pt x="2262" y="13931"/>
                    <a:pt x="2250" y="13871"/>
                  </a:cubicBezTo>
                  <a:cubicBezTo>
                    <a:pt x="2250" y="13812"/>
                    <a:pt x="2298" y="13776"/>
                    <a:pt x="2358" y="13752"/>
                  </a:cubicBezTo>
                  <a:cubicBezTo>
                    <a:pt x="3917" y="13657"/>
                    <a:pt x="5799" y="14110"/>
                    <a:pt x="6489" y="14312"/>
                  </a:cubicBezTo>
                  <a:cubicBezTo>
                    <a:pt x="6132" y="13455"/>
                    <a:pt x="5763" y="12657"/>
                    <a:pt x="5394" y="11883"/>
                  </a:cubicBezTo>
                  <a:cubicBezTo>
                    <a:pt x="4703" y="11752"/>
                    <a:pt x="1905" y="11288"/>
                    <a:pt x="405" y="11883"/>
                  </a:cubicBezTo>
                  <a:cubicBezTo>
                    <a:pt x="345" y="11895"/>
                    <a:pt x="286" y="11883"/>
                    <a:pt x="274" y="11824"/>
                  </a:cubicBezTo>
                  <a:cubicBezTo>
                    <a:pt x="262" y="11764"/>
                    <a:pt x="274" y="11704"/>
                    <a:pt x="334" y="11693"/>
                  </a:cubicBezTo>
                  <a:cubicBezTo>
                    <a:pt x="1786" y="11109"/>
                    <a:pt x="4382" y="11490"/>
                    <a:pt x="5287" y="11645"/>
                  </a:cubicBezTo>
                  <a:cubicBezTo>
                    <a:pt x="4882" y="10823"/>
                    <a:pt x="4501" y="10049"/>
                    <a:pt x="4096" y="9323"/>
                  </a:cubicBezTo>
                  <a:cubicBezTo>
                    <a:pt x="3632" y="9311"/>
                    <a:pt x="1905" y="9311"/>
                    <a:pt x="0" y="9645"/>
                  </a:cubicBezTo>
                  <a:lnTo>
                    <a:pt x="0" y="9430"/>
                  </a:lnTo>
                  <a:cubicBezTo>
                    <a:pt x="1762" y="9109"/>
                    <a:pt x="3382" y="9097"/>
                    <a:pt x="3977" y="9097"/>
                  </a:cubicBezTo>
                  <a:cubicBezTo>
                    <a:pt x="3739" y="8668"/>
                    <a:pt x="3501" y="8252"/>
                    <a:pt x="3263" y="7847"/>
                  </a:cubicBezTo>
                  <a:cubicBezTo>
                    <a:pt x="2905" y="7835"/>
                    <a:pt x="1727" y="7823"/>
                    <a:pt x="0" y="8025"/>
                  </a:cubicBezTo>
                  <a:lnTo>
                    <a:pt x="0" y="7823"/>
                  </a:lnTo>
                  <a:cubicBezTo>
                    <a:pt x="1548" y="7621"/>
                    <a:pt x="2667" y="7621"/>
                    <a:pt x="3132" y="7621"/>
                  </a:cubicBezTo>
                  <a:cubicBezTo>
                    <a:pt x="2560" y="6668"/>
                    <a:pt x="2000" y="5799"/>
                    <a:pt x="1453" y="4977"/>
                  </a:cubicBezTo>
                  <a:cubicBezTo>
                    <a:pt x="1227" y="4989"/>
                    <a:pt x="691" y="5037"/>
                    <a:pt x="0" y="5120"/>
                  </a:cubicBezTo>
                  <a:lnTo>
                    <a:pt x="0" y="4930"/>
                  </a:lnTo>
                  <a:cubicBezTo>
                    <a:pt x="572" y="4870"/>
                    <a:pt x="1048" y="4823"/>
                    <a:pt x="1310" y="4799"/>
                  </a:cubicBezTo>
                  <a:cubicBezTo>
                    <a:pt x="988" y="4334"/>
                    <a:pt x="679" y="3894"/>
                    <a:pt x="345" y="3477"/>
                  </a:cubicBezTo>
                  <a:cubicBezTo>
                    <a:pt x="274" y="3477"/>
                    <a:pt x="155" y="3489"/>
                    <a:pt x="0" y="3501"/>
                  </a:cubicBezTo>
                  <a:lnTo>
                    <a:pt x="0" y="3299"/>
                  </a:lnTo>
                  <a:cubicBezTo>
                    <a:pt x="84" y="3299"/>
                    <a:pt x="143" y="3275"/>
                    <a:pt x="203" y="3275"/>
                  </a:cubicBezTo>
                  <a:cubicBezTo>
                    <a:pt x="143" y="3203"/>
                    <a:pt x="84" y="3108"/>
                    <a:pt x="0" y="3037"/>
                  </a:cubicBezTo>
                  <a:lnTo>
                    <a:pt x="0" y="2537"/>
                  </a:lnTo>
                  <a:cubicBezTo>
                    <a:pt x="95" y="2656"/>
                    <a:pt x="179" y="2763"/>
                    <a:pt x="274" y="2870"/>
                  </a:cubicBezTo>
                  <a:lnTo>
                    <a:pt x="0" y="703"/>
                  </a:lnTo>
                  <a:lnTo>
                    <a:pt x="0" y="24"/>
                  </a:lnTo>
                  <a:lnTo>
                    <a:pt x="24" y="24"/>
                  </a:lnTo>
                  <a:cubicBezTo>
                    <a:pt x="84" y="1"/>
                    <a:pt x="143" y="48"/>
                    <a:pt x="143" y="108"/>
                  </a:cubicBezTo>
                  <a:lnTo>
                    <a:pt x="524" y="3203"/>
                  </a:lnTo>
                  <a:cubicBezTo>
                    <a:pt x="810" y="3572"/>
                    <a:pt x="1096" y="3965"/>
                    <a:pt x="1393" y="4382"/>
                  </a:cubicBezTo>
                  <a:lnTo>
                    <a:pt x="1119" y="1918"/>
                  </a:lnTo>
                  <a:cubicBezTo>
                    <a:pt x="1119" y="1870"/>
                    <a:pt x="1155" y="1822"/>
                    <a:pt x="1215" y="1810"/>
                  </a:cubicBezTo>
                  <a:cubicBezTo>
                    <a:pt x="1274" y="1810"/>
                    <a:pt x="1310" y="1834"/>
                    <a:pt x="1334" y="1894"/>
                  </a:cubicBezTo>
                  <a:lnTo>
                    <a:pt x="1631" y="4739"/>
                  </a:lnTo>
                  <a:cubicBezTo>
                    <a:pt x="2167" y="5513"/>
                    <a:pt x="2703" y="6347"/>
                    <a:pt x="3239" y="7240"/>
                  </a:cubicBezTo>
                  <a:lnTo>
                    <a:pt x="3155" y="4882"/>
                  </a:lnTo>
                  <a:cubicBezTo>
                    <a:pt x="3155" y="4823"/>
                    <a:pt x="3203" y="4787"/>
                    <a:pt x="3263" y="4787"/>
                  </a:cubicBezTo>
                  <a:cubicBezTo>
                    <a:pt x="3322" y="4787"/>
                    <a:pt x="3370" y="4823"/>
                    <a:pt x="3370" y="4882"/>
                  </a:cubicBezTo>
                  <a:lnTo>
                    <a:pt x="3453" y="7621"/>
                  </a:lnTo>
                  <a:cubicBezTo>
                    <a:pt x="3667" y="7978"/>
                    <a:pt x="3894" y="8371"/>
                    <a:pt x="4096" y="8740"/>
                  </a:cubicBezTo>
                  <a:lnTo>
                    <a:pt x="4167" y="6990"/>
                  </a:lnTo>
                  <a:cubicBezTo>
                    <a:pt x="4167" y="6930"/>
                    <a:pt x="4215" y="6882"/>
                    <a:pt x="4275" y="6882"/>
                  </a:cubicBezTo>
                  <a:cubicBezTo>
                    <a:pt x="4334" y="6882"/>
                    <a:pt x="4382" y="6930"/>
                    <a:pt x="4382" y="6990"/>
                  </a:cubicBezTo>
                  <a:lnTo>
                    <a:pt x="4322" y="9097"/>
                  </a:lnTo>
                  <a:cubicBezTo>
                    <a:pt x="4727" y="9823"/>
                    <a:pt x="5108" y="10585"/>
                    <a:pt x="5501" y="11395"/>
                  </a:cubicBezTo>
                  <a:lnTo>
                    <a:pt x="5632" y="9442"/>
                  </a:lnTo>
                  <a:cubicBezTo>
                    <a:pt x="5632" y="9383"/>
                    <a:pt x="5691" y="9335"/>
                    <a:pt x="5751" y="9335"/>
                  </a:cubicBezTo>
                  <a:cubicBezTo>
                    <a:pt x="5810" y="9335"/>
                    <a:pt x="5858" y="9395"/>
                    <a:pt x="5858" y="9454"/>
                  </a:cubicBezTo>
                  <a:lnTo>
                    <a:pt x="5691" y="11776"/>
                  </a:lnTo>
                  <a:cubicBezTo>
                    <a:pt x="6037" y="12490"/>
                    <a:pt x="6358" y="13217"/>
                    <a:pt x="6703" y="13990"/>
                  </a:cubicBezTo>
                  <a:lnTo>
                    <a:pt x="6894" y="12276"/>
                  </a:lnTo>
                  <a:cubicBezTo>
                    <a:pt x="6894" y="12216"/>
                    <a:pt x="6953" y="12181"/>
                    <a:pt x="7013" y="12193"/>
                  </a:cubicBezTo>
                  <a:cubicBezTo>
                    <a:pt x="7073" y="12193"/>
                    <a:pt x="7120" y="12252"/>
                    <a:pt x="7108" y="12312"/>
                  </a:cubicBezTo>
                  <a:lnTo>
                    <a:pt x="6870" y="14395"/>
                  </a:lnTo>
                  <a:cubicBezTo>
                    <a:pt x="7144" y="15074"/>
                    <a:pt x="7430" y="15776"/>
                    <a:pt x="7715" y="16503"/>
                  </a:cubicBezTo>
                  <a:lnTo>
                    <a:pt x="8073" y="15002"/>
                  </a:lnTo>
                  <a:cubicBezTo>
                    <a:pt x="8085" y="14943"/>
                    <a:pt x="8144" y="14919"/>
                    <a:pt x="8204" y="14931"/>
                  </a:cubicBezTo>
                  <a:cubicBezTo>
                    <a:pt x="8263" y="14943"/>
                    <a:pt x="8299" y="15002"/>
                    <a:pt x="8275" y="15062"/>
                  </a:cubicBezTo>
                  <a:lnTo>
                    <a:pt x="7846" y="16860"/>
                  </a:lnTo>
                  <a:cubicBezTo>
                    <a:pt x="8061" y="17396"/>
                    <a:pt x="8251" y="17931"/>
                    <a:pt x="8442" y="18503"/>
                  </a:cubicBezTo>
                  <a:lnTo>
                    <a:pt x="8918" y="17265"/>
                  </a:lnTo>
                  <a:cubicBezTo>
                    <a:pt x="8930" y="17205"/>
                    <a:pt x="9013" y="17181"/>
                    <a:pt x="9049" y="17205"/>
                  </a:cubicBezTo>
                  <a:cubicBezTo>
                    <a:pt x="9108" y="17217"/>
                    <a:pt x="9144" y="17300"/>
                    <a:pt x="9108" y="17336"/>
                  </a:cubicBezTo>
                  <a:lnTo>
                    <a:pt x="8549" y="18812"/>
                  </a:lnTo>
                  <a:cubicBezTo>
                    <a:pt x="8727" y="19336"/>
                    <a:pt x="8906" y="19860"/>
                    <a:pt x="9085" y="20396"/>
                  </a:cubicBezTo>
                  <a:lnTo>
                    <a:pt x="9442" y="19598"/>
                  </a:lnTo>
                  <a:cubicBezTo>
                    <a:pt x="9466" y="19551"/>
                    <a:pt x="9525" y="19527"/>
                    <a:pt x="9573" y="19551"/>
                  </a:cubicBezTo>
                  <a:cubicBezTo>
                    <a:pt x="9632" y="19574"/>
                    <a:pt x="9644" y="19634"/>
                    <a:pt x="9632" y="19682"/>
                  </a:cubicBezTo>
                  <a:lnTo>
                    <a:pt x="9192" y="20694"/>
                  </a:lnTo>
                  <a:cubicBezTo>
                    <a:pt x="9323" y="21087"/>
                    <a:pt x="9442" y="21503"/>
                    <a:pt x="9573" y="21920"/>
                  </a:cubicBezTo>
                  <a:lnTo>
                    <a:pt x="10085" y="21325"/>
                  </a:lnTo>
                  <a:cubicBezTo>
                    <a:pt x="10121" y="21289"/>
                    <a:pt x="10180" y="21289"/>
                    <a:pt x="10228" y="21313"/>
                  </a:cubicBezTo>
                  <a:cubicBezTo>
                    <a:pt x="10275" y="21360"/>
                    <a:pt x="10275" y="21420"/>
                    <a:pt x="10240" y="21468"/>
                  </a:cubicBezTo>
                  <a:lnTo>
                    <a:pt x="9644" y="22158"/>
                  </a:lnTo>
                  <a:cubicBezTo>
                    <a:pt x="9751" y="22503"/>
                    <a:pt x="9859" y="22849"/>
                    <a:pt x="9942" y="23206"/>
                  </a:cubicBezTo>
                  <a:cubicBezTo>
                    <a:pt x="9847" y="23218"/>
                    <a:pt x="9740" y="23253"/>
                    <a:pt x="9632" y="23265"/>
                  </a:cubicBezTo>
                  <a:cubicBezTo>
                    <a:pt x="9537" y="22920"/>
                    <a:pt x="9430" y="22599"/>
                    <a:pt x="9335" y="22265"/>
                  </a:cubicBezTo>
                  <a:close/>
                </a:path>
              </a:pathLst>
            </a:custGeom>
            <a:solidFill>
              <a:srgbClr val="0014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7"/>
            <p:cNvSpPr/>
            <p:nvPr/>
          </p:nvSpPr>
          <p:spPr>
            <a:xfrm>
              <a:off x="-34275" y="-472101"/>
              <a:ext cx="3027538" cy="2377533"/>
            </a:xfrm>
            <a:custGeom>
              <a:rect b="b" l="l" r="r" t="t"/>
              <a:pathLst>
                <a:path extrusionOk="0" h="50257" w="63997">
                  <a:moveTo>
                    <a:pt x="12" y="35410"/>
                  </a:moveTo>
                  <a:cubicBezTo>
                    <a:pt x="1393" y="33981"/>
                    <a:pt x="2489" y="32195"/>
                    <a:pt x="3179" y="30064"/>
                  </a:cubicBezTo>
                  <a:cubicBezTo>
                    <a:pt x="3179" y="30064"/>
                    <a:pt x="4644" y="30147"/>
                    <a:pt x="6966" y="29933"/>
                  </a:cubicBezTo>
                  <a:cubicBezTo>
                    <a:pt x="8561" y="45744"/>
                    <a:pt x="27647" y="50257"/>
                    <a:pt x="31635" y="39315"/>
                  </a:cubicBezTo>
                  <a:cubicBezTo>
                    <a:pt x="31635" y="39315"/>
                    <a:pt x="40946" y="41172"/>
                    <a:pt x="40803" y="31493"/>
                  </a:cubicBezTo>
                  <a:cubicBezTo>
                    <a:pt x="40803" y="31493"/>
                    <a:pt x="60389" y="35219"/>
                    <a:pt x="58281" y="13395"/>
                  </a:cubicBezTo>
                  <a:cubicBezTo>
                    <a:pt x="58281" y="13395"/>
                    <a:pt x="60389" y="12776"/>
                    <a:pt x="60687" y="10538"/>
                  </a:cubicBezTo>
                  <a:cubicBezTo>
                    <a:pt x="61008" y="8311"/>
                    <a:pt x="59258" y="7621"/>
                    <a:pt x="59258" y="7621"/>
                  </a:cubicBezTo>
                  <a:cubicBezTo>
                    <a:pt x="61425" y="5109"/>
                    <a:pt x="62973" y="2549"/>
                    <a:pt x="63996" y="1"/>
                  </a:cubicBezTo>
                  <a:lnTo>
                    <a:pt x="0" y="1"/>
                  </a:lnTo>
                  <a:lnTo>
                    <a:pt x="0" y="35410"/>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7"/>
            <p:cNvSpPr/>
            <p:nvPr/>
          </p:nvSpPr>
          <p:spPr>
            <a:xfrm>
              <a:off x="2068308" y="-472101"/>
              <a:ext cx="925477" cy="633731"/>
            </a:xfrm>
            <a:custGeom>
              <a:rect b="b" l="l" r="r" t="t"/>
              <a:pathLst>
                <a:path extrusionOk="0" h="13396" w="19563">
                  <a:moveTo>
                    <a:pt x="13847" y="13395"/>
                  </a:moveTo>
                  <a:cubicBezTo>
                    <a:pt x="13847" y="13395"/>
                    <a:pt x="15967" y="12776"/>
                    <a:pt x="16264" y="10538"/>
                  </a:cubicBezTo>
                  <a:cubicBezTo>
                    <a:pt x="16574" y="8311"/>
                    <a:pt x="14836" y="7621"/>
                    <a:pt x="14836" y="7621"/>
                  </a:cubicBezTo>
                  <a:cubicBezTo>
                    <a:pt x="16991" y="5109"/>
                    <a:pt x="18538" y="2549"/>
                    <a:pt x="19562" y="1"/>
                  </a:cubicBezTo>
                  <a:lnTo>
                    <a:pt x="0" y="1"/>
                  </a:lnTo>
                  <a:cubicBezTo>
                    <a:pt x="1155" y="3608"/>
                    <a:pt x="846" y="6680"/>
                    <a:pt x="846" y="6680"/>
                  </a:cubicBezTo>
                  <a:cubicBezTo>
                    <a:pt x="2513" y="6621"/>
                    <a:pt x="2572" y="8621"/>
                    <a:pt x="2572" y="8621"/>
                  </a:cubicBezTo>
                  <a:cubicBezTo>
                    <a:pt x="12442" y="5180"/>
                    <a:pt x="13847" y="13395"/>
                    <a:pt x="13847" y="13395"/>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7"/>
            <p:cNvSpPr/>
            <p:nvPr/>
          </p:nvSpPr>
          <p:spPr>
            <a:xfrm>
              <a:off x="-33707" y="822820"/>
              <a:ext cx="1936485" cy="1082585"/>
            </a:xfrm>
            <a:custGeom>
              <a:rect b="b" l="l" r="r" t="t"/>
              <a:pathLst>
                <a:path extrusionOk="0" h="22884" w="40934">
                  <a:moveTo>
                    <a:pt x="0" y="8037"/>
                  </a:moveTo>
                  <a:cubicBezTo>
                    <a:pt x="750" y="7263"/>
                    <a:pt x="1405" y="6406"/>
                    <a:pt x="1965" y="5417"/>
                  </a:cubicBezTo>
                  <a:lnTo>
                    <a:pt x="0" y="1667"/>
                  </a:lnTo>
                  <a:close/>
                  <a:moveTo>
                    <a:pt x="6358" y="2608"/>
                  </a:moveTo>
                  <a:cubicBezTo>
                    <a:pt x="6549" y="2596"/>
                    <a:pt x="6751" y="2572"/>
                    <a:pt x="6954" y="2560"/>
                  </a:cubicBezTo>
                  <a:cubicBezTo>
                    <a:pt x="8549" y="18371"/>
                    <a:pt x="27647" y="22884"/>
                    <a:pt x="31635" y="11942"/>
                  </a:cubicBezTo>
                  <a:cubicBezTo>
                    <a:pt x="31635" y="11942"/>
                    <a:pt x="40934" y="13799"/>
                    <a:pt x="40803" y="4120"/>
                  </a:cubicBezTo>
                  <a:cubicBezTo>
                    <a:pt x="40803" y="4120"/>
                    <a:pt x="36957" y="3917"/>
                    <a:pt x="34100" y="1655"/>
                  </a:cubicBezTo>
                  <a:cubicBezTo>
                    <a:pt x="34100" y="1655"/>
                    <a:pt x="30576" y="5346"/>
                    <a:pt x="26539" y="1893"/>
                  </a:cubicBezTo>
                  <a:cubicBezTo>
                    <a:pt x="26539" y="1893"/>
                    <a:pt x="14026" y="8977"/>
                    <a:pt x="6954" y="0"/>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7"/>
            <p:cNvSpPr/>
            <p:nvPr/>
          </p:nvSpPr>
          <p:spPr>
            <a:xfrm>
              <a:off x="-33707" y="-472101"/>
              <a:ext cx="2019888" cy="5191572"/>
            </a:xfrm>
            <a:custGeom>
              <a:rect b="b" l="l" r="r" t="t"/>
              <a:pathLst>
                <a:path extrusionOk="0" h="109741" w="42697">
                  <a:moveTo>
                    <a:pt x="8930" y="60865"/>
                  </a:moveTo>
                  <a:cubicBezTo>
                    <a:pt x="6775" y="72283"/>
                    <a:pt x="7977" y="87000"/>
                    <a:pt x="8847" y="103371"/>
                  </a:cubicBezTo>
                  <a:cubicBezTo>
                    <a:pt x="8870" y="103978"/>
                    <a:pt x="8906" y="109109"/>
                    <a:pt x="8930" y="109740"/>
                  </a:cubicBezTo>
                  <a:lnTo>
                    <a:pt x="0" y="109740"/>
                  </a:lnTo>
                  <a:lnTo>
                    <a:pt x="0" y="28040"/>
                  </a:lnTo>
                  <a:cubicBezTo>
                    <a:pt x="1429" y="28850"/>
                    <a:pt x="4560" y="30112"/>
                    <a:pt x="6954" y="27373"/>
                  </a:cubicBezTo>
                  <a:lnTo>
                    <a:pt x="6954" y="30040"/>
                  </a:lnTo>
                  <a:lnTo>
                    <a:pt x="6954" y="32945"/>
                  </a:lnTo>
                  <a:cubicBezTo>
                    <a:pt x="9466" y="28635"/>
                    <a:pt x="10573" y="25778"/>
                    <a:pt x="13311" y="21670"/>
                  </a:cubicBezTo>
                  <a:cubicBezTo>
                    <a:pt x="13311" y="21670"/>
                    <a:pt x="13311" y="21658"/>
                    <a:pt x="13323" y="21658"/>
                  </a:cubicBezTo>
                  <a:cubicBezTo>
                    <a:pt x="13538" y="21349"/>
                    <a:pt x="13752" y="21015"/>
                    <a:pt x="13978" y="20694"/>
                  </a:cubicBezTo>
                  <a:cubicBezTo>
                    <a:pt x="15205" y="18539"/>
                    <a:pt x="14871" y="16241"/>
                    <a:pt x="14514" y="13669"/>
                  </a:cubicBezTo>
                  <a:cubicBezTo>
                    <a:pt x="14371" y="12586"/>
                    <a:pt x="14204" y="11431"/>
                    <a:pt x="14145" y="10240"/>
                  </a:cubicBezTo>
                  <a:cubicBezTo>
                    <a:pt x="14014" y="9871"/>
                    <a:pt x="13181" y="7395"/>
                    <a:pt x="12859" y="5430"/>
                  </a:cubicBezTo>
                  <a:cubicBezTo>
                    <a:pt x="12835" y="5251"/>
                    <a:pt x="12954" y="5097"/>
                    <a:pt x="13133" y="5073"/>
                  </a:cubicBezTo>
                  <a:cubicBezTo>
                    <a:pt x="13311" y="5049"/>
                    <a:pt x="13478" y="5168"/>
                    <a:pt x="13490" y="5347"/>
                  </a:cubicBezTo>
                  <a:cubicBezTo>
                    <a:pt x="13633" y="6263"/>
                    <a:pt x="13907" y="7323"/>
                    <a:pt x="14157" y="8192"/>
                  </a:cubicBezTo>
                  <a:cubicBezTo>
                    <a:pt x="14288" y="6240"/>
                    <a:pt x="14812" y="4156"/>
                    <a:pt x="16109" y="1858"/>
                  </a:cubicBezTo>
                  <a:cubicBezTo>
                    <a:pt x="16193" y="1715"/>
                    <a:pt x="16395" y="1656"/>
                    <a:pt x="16538" y="1751"/>
                  </a:cubicBezTo>
                  <a:cubicBezTo>
                    <a:pt x="16693" y="1834"/>
                    <a:pt x="16752" y="2025"/>
                    <a:pt x="16657" y="2180"/>
                  </a:cubicBezTo>
                  <a:cubicBezTo>
                    <a:pt x="14216" y="6525"/>
                    <a:pt x="14669" y="10169"/>
                    <a:pt x="15121" y="13395"/>
                  </a:cubicBezTo>
                  <a:cubicBezTo>
                    <a:pt x="15681" y="11693"/>
                    <a:pt x="16931" y="8919"/>
                    <a:pt x="19550" y="6835"/>
                  </a:cubicBezTo>
                  <a:cubicBezTo>
                    <a:pt x="19681" y="6728"/>
                    <a:pt x="19884" y="6752"/>
                    <a:pt x="19991" y="6883"/>
                  </a:cubicBezTo>
                  <a:cubicBezTo>
                    <a:pt x="20098" y="7014"/>
                    <a:pt x="20086" y="7216"/>
                    <a:pt x="19943" y="7323"/>
                  </a:cubicBezTo>
                  <a:cubicBezTo>
                    <a:pt x="16240" y="10264"/>
                    <a:pt x="15407" y="14574"/>
                    <a:pt x="15336" y="15050"/>
                  </a:cubicBezTo>
                  <a:cubicBezTo>
                    <a:pt x="15502" y="16384"/>
                    <a:pt x="15562" y="17658"/>
                    <a:pt x="15324" y="18872"/>
                  </a:cubicBezTo>
                  <a:cubicBezTo>
                    <a:pt x="16098" y="17872"/>
                    <a:pt x="16955" y="16848"/>
                    <a:pt x="17907" y="15836"/>
                  </a:cubicBezTo>
                  <a:lnTo>
                    <a:pt x="17919" y="15824"/>
                  </a:lnTo>
                  <a:cubicBezTo>
                    <a:pt x="19812" y="13800"/>
                    <a:pt x="22063" y="11800"/>
                    <a:pt x="24658" y="10062"/>
                  </a:cubicBezTo>
                  <a:cubicBezTo>
                    <a:pt x="26444" y="8573"/>
                    <a:pt x="26563" y="6609"/>
                    <a:pt x="26706" y="4382"/>
                  </a:cubicBezTo>
                  <a:cubicBezTo>
                    <a:pt x="26730" y="3977"/>
                    <a:pt x="26742" y="3561"/>
                    <a:pt x="26789" y="3144"/>
                  </a:cubicBezTo>
                  <a:cubicBezTo>
                    <a:pt x="26718" y="2858"/>
                    <a:pt x="26361" y="1537"/>
                    <a:pt x="25825" y="1"/>
                  </a:cubicBezTo>
                  <a:lnTo>
                    <a:pt x="26492" y="1"/>
                  </a:lnTo>
                  <a:cubicBezTo>
                    <a:pt x="26694" y="548"/>
                    <a:pt x="26849" y="1072"/>
                    <a:pt x="26992" y="1525"/>
                  </a:cubicBezTo>
                  <a:cubicBezTo>
                    <a:pt x="27075" y="1025"/>
                    <a:pt x="27182" y="525"/>
                    <a:pt x="27325" y="1"/>
                  </a:cubicBezTo>
                  <a:lnTo>
                    <a:pt x="27992" y="1"/>
                  </a:lnTo>
                  <a:cubicBezTo>
                    <a:pt x="27504" y="1537"/>
                    <a:pt x="27420" y="3025"/>
                    <a:pt x="27337" y="4406"/>
                  </a:cubicBezTo>
                  <a:cubicBezTo>
                    <a:pt x="27242" y="6085"/>
                    <a:pt x="27147" y="7621"/>
                    <a:pt x="26408" y="8978"/>
                  </a:cubicBezTo>
                  <a:cubicBezTo>
                    <a:pt x="26539" y="8907"/>
                    <a:pt x="26658" y="8823"/>
                    <a:pt x="26789" y="8752"/>
                  </a:cubicBezTo>
                  <a:cubicBezTo>
                    <a:pt x="28242" y="7918"/>
                    <a:pt x="29802" y="7180"/>
                    <a:pt x="31457" y="6549"/>
                  </a:cubicBezTo>
                  <a:cubicBezTo>
                    <a:pt x="31838" y="6168"/>
                    <a:pt x="34433" y="3632"/>
                    <a:pt x="36922" y="2787"/>
                  </a:cubicBezTo>
                  <a:cubicBezTo>
                    <a:pt x="37088" y="2727"/>
                    <a:pt x="37267" y="2811"/>
                    <a:pt x="37326" y="2989"/>
                  </a:cubicBezTo>
                  <a:cubicBezTo>
                    <a:pt x="37386" y="3156"/>
                    <a:pt x="37303" y="3334"/>
                    <a:pt x="37124" y="3394"/>
                  </a:cubicBezTo>
                  <a:cubicBezTo>
                    <a:pt x="35576" y="3918"/>
                    <a:pt x="33981" y="5120"/>
                    <a:pt x="32957" y="6013"/>
                  </a:cubicBezTo>
                  <a:cubicBezTo>
                    <a:pt x="34921" y="5370"/>
                    <a:pt x="37017" y="4882"/>
                    <a:pt x="39267" y="4585"/>
                  </a:cubicBezTo>
                  <a:cubicBezTo>
                    <a:pt x="39446" y="4561"/>
                    <a:pt x="39589" y="4692"/>
                    <a:pt x="39624" y="4858"/>
                  </a:cubicBezTo>
                  <a:cubicBezTo>
                    <a:pt x="39648" y="5037"/>
                    <a:pt x="39517" y="5180"/>
                    <a:pt x="39350" y="5216"/>
                  </a:cubicBezTo>
                  <a:cubicBezTo>
                    <a:pt x="34636" y="5823"/>
                    <a:pt x="30576" y="7335"/>
                    <a:pt x="27087" y="9323"/>
                  </a:cubicBezTo>
                  <a:cubicBezTo>
                    <a:pt x="26396" y="9728"/>
                    <a:pt x="25706" y="10133"/>
                    <a:pt x="25051" y="10585"/>
                  </a:cubicBezTo>
                  <a:cubicBezTo>
                    <a:pt x="25039" y="10597"/>
                    <a:pt x="25039" y="10597"/>
                    <a:pt x="25015" y="10597"/>
                  </a:cubicBezTo>
                  <a:cubicBezTo>
                    <a:pt x="23087" y="11895"/>
                    <a:pt x="21360" y="13324"/>
                    <a:pt x="19824" y="14800"/>
                  </a:cubicBezTo>
                  <a:cubicBezTo>
                    <a:pt x="21955" y="14038"/>
                    <a:pt x="24099" y="14455"/>
                    <a:pt x="26480" y="14919"/>
                  </a:cubicBezTo>
                  <a:cubicBezTo>
                    <a:pt x="27016" y="15014"/>
                    <a:pt x="27563" y="15122"/>
                    <a:pt x="28123" y="15217"/>
                  </a:cubicBezTo>
                  <a:cubicBezTo>
                    <a:pt x="28325" y="15229"/>
                    <a:pt x="31099" y="15348"/>
                    <a:pt x="34636" y="11859"/>
                  </a:cubicBezTo>
                  <a:cubicBezTo>
                    <a:pt x="34755" y="11740"/>
                    <a:pt x="34969" y="11740"/>
                    <a:pt x="35076" y="11859"/>
                  </a:cubicBezTo>
                  <a:cubicBezTo>
                    <a:pt x="35195" y="11978"/>
                    <a:pt x="35195" y="12193"/>
                    <a:pt x="35076" y="12312"/>
                  </a:cubicBezTo>
                  <a:cubicBezTo>
                    <a:pt x="33195" y="14169"/>
                    <a:pt x="31480" y="15050"/>
                    <a:pt x="30218" y="15467"/>
                  </a:cubicBezTo>
                  <a:cubicBezTo>
                    <a:pt x="32516" y="15646"/>
                    <a:pt x="35052" y="15407"/>
                    <a:pt x="37957" y="13967"/>
                  </a:cubicBezTo>
                  <a:cubicBezTo>
                    <a:pt x="38112" y="13883"/>
                    <a:pt x="38291" y="13943"/>
                    <a:pt x="38386" y="14110"/>
                  </a:cubicBezTo>
                  <a:cubicBezTo>
                    <a:pt x="38457" y="14276"/>
                    <a:pt x="38398" y="14455"/>
                    <a:pt x="38231" y="14538"/>
                  </a:cubicBezTo>
                  <a:cubicBezTo>
                    <a:pt x="34266" y="16527"/>
                    <a:pt x="30957" y="16324"/>
                    <a:pt x="28028" y="15836"/>
                  </a:cubicBezTo>
                  <a:lnTo>
                    <a:pt x="28016" y="15836"/>
                  </a:lnTo>
                  <a:cubicBezTo>
                    <a:pt x="27444" y="15753"/>
                    <a:pt x="26897" y="15634"/>
                    <a:pt x="26361" y="15526"/>
                  </a:cubicBezTo>
                  <a:cubicBezTo>
                    <a:pt x="23444" y="14955"/>
                    <a:pt x="20872" y="14467"/>
                    <a:pt x="18348" y="16288"/>
                  </a:cubicBezTo>
                  <a:cubicBezTo>
                    <a:pt x="17157" y="17562"/>
                    <a:pt x="16109" y="18860"/>
                    <a:pt x="15169" y="20110"/>
                  </a:cubicBezTo>
                  <a:cubicBezTo>
                    <a:pt x="16824" y="19503"/>
                    <a:pt x="20253" y="18622"/>
                    <a:pt x="24634" y="19539"/>
                  </a:cubicBezTo>
                  <a:cubicBezTo>
                    <a:pt x="24813" y="19575"/>
                    <a:pt x="24920" y="19753"/>
                    <a:pt x="24884" y="19920"/>
                  </a:cubicBezTo>
                  <a:cubicBezTo>
                    <a:pt x="24861" y="20098"/>
                    <a:pt x="24682" y="20194"/>
                    <a:pt x="24515" y="20170"/>
                  </a:cubicBezTo>
                  <a:cubicBezTo>
                    <a:pt x="19026" y="19003"/>
                    <a:pt x="15097" y="20789"/>
                    <a:pt x="14490" y="21087"/>
                  </a:cubicBezTo>
                  <a:cubicBezTo>
                    <a:pt x="14288" y="21420"/>
                    <a:pt x="14085" y="21730"/>
                    <a:pt x="13812" y="22039"/>
                  </a:cubicBezTo>
                  <a:lnTo>
                    <a:pt x="13812" y="22039"/>
                  </a:lnTo>
                  <a:cubicBezTo>
                    <a:pt x="11907" y="24920"/>
                    <a:pt x="7251" y="33874"/>
                    <a:pt x="7251" y="37446"/>
                  </a:cubicBezTo>
                  <a:lnTo>
                    <a:pt x="7251" y="53495"/>
                  </a:lnTo>
                  <a:cubicBezTo>
                    <a:pt x="7251" y="55424"/>
                    <a:pt x="8620" y="52567"/>
                    <a:pt x="10514" y="49590"/>
                  </a:cubicBezTo>
                  <a:cubicBezTo>
                    <a:pt x="13502" y="44899"/>
                    <a:pt x="24825" y="30790"/>
                    <a:pt x="31099" y="27314"/>
                  </a:cubicBezTo>
                  <a:cubicBezTo>
                    <a:pt x="31552" y="27064"/>
                    <a:pt x="32028" y="26825"/>
                    <a:pt x="32540" y="26587"/>
                  </a:cubicBezTo>
                  <a:cubicBezTo>
                    <a:pt x="33445" y="25766"/>
                    <a:pt x="33659" y="24778"/>
                    <a:pt x="33909" y="23670"/>
                  </a:cubicBezTo>
                  <a:cubicBezTo>
                    <a:pt x="34207" y="22325"/>
                    <a:pt x="34552" y="20789"/>
                    <a:pt x="36041" y="19098"/>
                  </a:cubicBezTo>
                  <a:cubicBezTo>
                    <a:pt x="36160" y="18967"/>
                    <a:pt x="36350" y="18944"/>
                    <a:pt x="36481" y="19063"/>
                  </a:cubicBezTo>
                  <a:cubicBezTo>
                    <a:pt x="36612" y="19194"/>
                    <a:pt x="36636" y="19384"/>
                    <a:pt x="36517" y="19515"/>
                  </a:cubicBezTo>
                  <a:cubicBezTo>
                    <a:pt x="35124" y="21099"/>
                    <a:pt x="34802" y="22515"/>
                    <a:pt x="34517" y="23801"/>
                  </a:cubicBezTo>
                  <a:cubicBezTo>
                    <a:pt x="34338" y="24635"/>
                    <a:pt x="34159" y="25409"/>
                    <a:pt x="33743" y="26111"/>
                  </a:cubicBezTo>
                  <a:cubicBezTo>
                    <a:pt x="34612" y="25813"/>
                    <a:pt x="35540" y="25563"/>
                    <a:pt x="36541" y="25409"/>
                  </a:cubicBezTo>
                  <a:lnTo>
                    <a:pt x="36552" y="25409"/>
                  </a:lnTo>
                  <a:cubicBezTo>
                    <a:pt x="37064" y="25206"/>
                    <a:pt x="37184" y="24730"/>
                    <a:pt x="37326" y="24194"/>
                  </a:cubicBezTo>
                  <a:cubicBezTo>
                    <a:pt x="37529" y="23444"/>
                    <a:pt x="37767" y="22587"/>
                    <a:pt x="38815" y="21932"/>
                  </a:cubicBezTo>
                  <a:cubicBezTo>
                    <a:pt x="38969" y="21837"/>
                    <a:pt x="39160" y="21884"/>
                    <a:pt x="39255" y="22027"/>
                  </a:cubicBezTo>
                  <a:cubicBezTo>
                    <a:pt x="39339" y="22182"/>
                    <a:pt x="39291" y="22373"/>
                    <a:pt x="39148" y="22468"/>
                  </a:cubicBezTo>
                  <a:cubicBezTo>
                    <a:pt x="38303" y="22980"/>
                    <a:pt x="38100" y="23718"/>
                    <a:pt x="37946" y="24349"/>
                  </a:cubicBezTo>
                  <a:cubicBezTo>
                    <a:pt x="37850" y="24694"/>
                    <a:pt x="37755" y="25004"/>
                    <a:pt x="37612" y="25290"/>
                  </a:cubicBezTo>
                  <a:cubicBezTo>
                    <a:pt x="39089" y="25159"/>
                    <a:pt x="40696" y="25206"/>
                    <a:pt x="42422" y="25516"/>
                  </a:cubicBezTo>
                  <a:cubicBezTo>
                    <a:pt x="42601" y="25540"/>
                    <a:pt x="42696" y="25706"/>
                    <a:pt x="42672" y="25885"/>
                  </a:cubicBezTo>
                  <a:cubicBezTo>
                    <a:pt x="42637" y="26063"/>
                    <a:pt x="42482" y="26171"/>
                    <a:pt x="42303" y="26135"/>
                  </a:cubicBezTo>
                  <a:cubicBezTo>
                    <a:pt x="40243" y="25766"/>
                    <a:pt x="38374" y="25778"/>
                    <a:pt x="36683" y="26052"/>
                  </a:cubicBezTo>
                  <a:lnTo>
                    <a:pt x="36660" y="26052"/>
                  </a:lnTo>
                  <a:lnTo>
                    <a:pt x="36612" y="26052"/>
                  </a:lnTo>
                  <a:cubicBezTo>
                    <a:pt x="35195" y="26278"/>
                    <a:pt x="33933" y="26671"/>
                    <a:pt x="32802" y="27171"/>
                  </a:cubicBezTo>
                  <a:cubicBezTo>
                    <a:pt x="33683" y="27302"/>
                    <a:pt x="34517" y="27707"/>
                    <a:pt x="35409" y="28147"/>
                  </a:cubicBezTo>
                  <a:cubicBezTo>
                    <a:pt x="36898" y="28873"/>
                    <a:pt x="38588" y="29707"/>
                    <a:pt x="40934" y="29385"/>
                  </a:cubicBezTo>
                  <a:cubicBezTo>
                    <a:pt x="41113" y="29350"/>
                    <a:pt x="41255" y="29492"/>
                    <a:pt x="41291" y="29647"/>
                  </a:cubicBezTo>
                  <a:cubicBezTo>
                    <a:pt x="41315" y="29826"/>
                    <a:pt x="41184" y="29981"/>
                    <a:pt x="41017" y="30004"/>
                  </a:cubicBezTo>
                  <a:cubicBezTo>
                    <a:pt x="38493" y="30350"/>
                    <a:pt x="36707" y="29492"/>
                    <a:pt x="35136" y="28719"/>
                  </a:cubicBezTo>
                  <a:cubicBezTo>
                    <a:pt x="33814" y="28064"/>
                    <a:pt x="32659" y="27492"/>
                    <a:pt x="31361" y="27897"/>
                  </a:cubicBezTo>
                  <a:cubicBezTo>
                    <a:pt x="22860" y="32660"/>
                    <a:pt x="10204" y="54210"/>
                    <a:pt x="8930" y="60865"/>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7"/>
            <p:cNvSpPr/>
            <p:nvPr/>
          </p:nvSpPr>
          <p:spPr>
            <a:xfrm>
              <a:off x="-34275" y="850967"/>
              <a:ext cx="329544" cy="3886500"/>
            </a:xfrm>
            <a:custGeom>
              <a:rect b="b" l="l" r="r" t="t"/>
              <a:pathLst>
                <a:path extrusionOk="0" h="82154" w="6966">
                  <a:moveTo>
                    <a:pt x="12" y="28683"/>
                  </a:moveTo>
                  <a:cubicBezTo>
                    <a:pt x="48" y="29230"/>
                    <a:pt x="72" y="29742"/>
                    <a:pt x="108" y="30183"/>
                  </a:cubicBezTo>
                  <a:cubicBezTo>
                    <a:pt x="239" y="28254"/>
                    <a:pt x="393" y="25468"/>
                    <a:pt x="393" y="20955"/>
                  </a:cubicBezTo>
                  <a:lnTo>
                    <a:pt x="393" y="274"/>
                  </a:lnTo>
                  <a:cubicBezTo>
                    <a:pt x="500" y="334"/>
                    <a:pt x="643" y="393"/>
                    <a:pt x="774" y="453"/>
                  </a:cubicBezTo>
                  <a:lnTo>
                    <a:pt x="774" y="20944"/>
                  </a:lnTo>
                  <a:cubicBezTo>
                    <a:pt x="774" y="26551"/>
                    <a:pt x="548" y="29504"/>
                    <a:pt x="405" y="31469"/>
                  </a:cubicBezTo>
                  <a:cubicBezTo>
                    <a:pt x="358" y="31981"/>
                    <a:pt x="334" y="32445"/>
                    <a:pt x="298" y="32850"/>
                  </a:cubicBezTo>
                  <a:cubicBezTo>
                    <a:pt x="334" y="33505"/>
                    <a:pt x="346" y="34052"/>
                    <a:pt x="298" y="34636"/>
                  </a:cubicBezTo>
                  <a:cubicBezTo>
                    <a:pt x="334" y="34993"/>
                    <a:pt x="369" y="35350"/>
                    <a:pt x="441" y="35755"/>
                  </a:cubicBezTo>
                  <a:cubicBezTo>
                    <a:pt x="858" y="38088"/>
                    <a:pt x="643" y="54591"/>
                    <a:pt x="524" y="64187"/>
                  </a:cubicBezTo>
                  <a:cubicBezTo>
                    <a:pt x="477" y="67140"/>
                    <a:pt x="441" y="80594"/>
                    <a:pt x="441" y="81665"/>
                  </a:cubicBezTo>
                  <a:cubicBezTo>
                    <a:pt x="441" y="81772"/>
                    <a:pt x="358" y="81856"/>
                    <a:pt x="250" y="81856"/>
                  </a:cubicBezTo>
                  <a:cubicBezTo>
                    <a:pt x="191" y="81856"/>
                    <a:pt x="131" y="81820"/>
                    <a:pt x="96" y="81761"/>
                  </a:cubicBezTo>
                  <a:cubicBezTo>
                    <a:pt x="72" y="81784"/>
                    <a:pt x="48" y="81784"/>
                    <a:pt x="12" y="81784"/>
                  </a:cubicBezTo>
                  <a:lnTo>
                    <a:pt x="0" y="81784"/>
                  </a:lnTo>
                  <a:lnTo>
                    <a:pt x="0" y="58865"/>
                  </a:lnTo>
                  <a:cubicBezTo>
                    <a:pt x="36" y="60770"/>
                    <a:pt x="48" y="62568"/>
                    <a:pt x="72" y="64187"/>
                  </a:cubicBezTo>
                  <a:cubicBezTo>
                    <a:pt x="96" y="64901"/>
                    <a:pt x="96" y="65568"/>
                    <a:pt x="108" y="66199"/>
                  </a:cubicBezTo>
                  <a:cubicBezTo>
                    <a:pt x="119" y="65568"/>
                    <a:pt x="119" y="64901"/>
                    <a:pt x="131" y="64187"/>
                  </a:cubicBezTo>
                  <a:cubicBezTo>
                    <a:pt x="250" y="54948"/>
                    <a:pt x="465" y="39291"/>
                    <a:pt x="108" y="36124"/>
                  </a:cubicBezTo>
                  <a:cubicBezTo>
                    <a:pt x="72" y="36457"/>
                    <a:pt x="36" y="36934"/>
                    <a:pt x="12" y="37529"/>
                  </a:cubicBezTo>
                  <a:close/>
                  <a:moveTo>
                    <a:pt x="1024" y="572"/>
                  </a:moveTo>
                  <a:lnTo>
                    <a:pt x="1024" y="21253"/>
                  </a:lnTo>
                  <a:cubicBezTo>
                    <a:pt x="1024" y="26849"/>
                    <a:pt x="810" y="29802"/>
                    <a:pt x="655" y="31742"/>
                  </a:cubicBezTo>
                  <a:cubicBezTo>
                    <a:pt x="512" y="33636"/>
                    <a:pt x="429" y="34600"/>
                    <a:pt x="703" y="36124"/>
                  </a:cubicBezTo>
                  <a:cubicBezTo>
                    <a:pt x="1108" y="38434"/>
                    <a:pt x="893" y="54924"/>
                    <a:pt x="774" y="64485"/>
                  </a:cubicBezTo>
                  <a:cubicBezTo>
                    <a:pt x="727" y="67497"/>
                    <a:pt x="703" y="81010"/>
                    <a:pt x="703" y="81963"/>
                  </a:cubicBezTo>
                  <a:cubicBezTo>
                    <a:pt x="703" y="82070"/>
                    <a:pt x="786" y="82153"/>
                    <a:pt x="893" y="82153"/>
                  </a:cubicBezTo>
                  <a:cubicBezTo>
                    <a:pt x="1001" y="82153"/>
                    <a:pt x="1084" y="82058"/>
                    <a:pt x="1084" y="81963"/>
                  </a:cubicBezTo>
                  <a:cubicBezTo>
                    <a:pt x="1084" y="80891"/>
                    <a:pt x="1120" y="67437"/>
                    <a:pt x="1155" y="64485"/>
                  </a:cubicBezTo>
                  <a:cubicBezTo>
                    <a:pt x="1274" y="54888"/>
                    <a:pt x="1501" y="38386"/>
                    <a:pt x="1084" y="36041"/>
                  </a:cubicBezTo>
                  <a:cubicBezTo>
                    <a:pt x="834" y="34576"/>
                    <a:pt x="893" y="33636"/>
                    <a:pt x="1036" y="31778"/>
                  </a:cubicBezTo>
                  <a:cubicBezTo>
                    <a:pt x="1191" y="29826"/>
                    <a:pt x="1417" y="26861"/>
                    <a:pt x="1417" y="21253"/>
                  </a:cubicBezTo>
                  <a:lnTo>
                    <a:pt x="1417" y="715"/>
                  </a:lnTo>
                  <a:cubicBezTo>
                    <a:pt x="1286" y="667"/>
                    <a:pt x="1143" y="608"/>
                    <a:pt x="1024" y="572"/>
                  </a:cubicBezTo>
                  <a:close/>
                  <a:moveTo>
                    <a:pt x="1977" y="893"/>
                  </a:moveTo>
                  <a:cubicBezTo>
                    <a:pt x="2096" y="929"/>
                    <a:pt x="2239" y="953"/>
                    <a:pt x="2370" y="989"/>
                  </a:cubicBezTo>
                  <a:lnTo>
                    <a:pt x="2370" y="20967"/>
                  </a:lnTo>
                  <a:cubicBezTo>
                    <a:pt x="2370" y="26551"/>
                    <a:pt x="3036" y="29480"/>
                    <a:pt x="3489" y="31433"/>
                  </a:cubicBezTo>
                  <a:cubicBezTo>
                    <a:pt x="3525" y="31623"/>
                    <a:pt x="3572" y="31802"/>
                    <a:pt x="3608" y="31981"/>
                  </a:cubicBezTo>
                  <a:lnTo>
                    <a:pt x="3560" y="31492"/>
                  </a:lnTo>
                  <a:cubicBezTo>
                    <a:pt x="3406" y="29540"/>
                    <a:pt x="3191" y="26587"/>
                    <a:pt x="3191" y="20991"/>
                  </a:cubicBezTo>
                  <a:lnTo>
                    <a:pt x="3191" y="1072"/>
                  </a:lnTo>
                  <a:lnTo>
                    <a:pt x="3441" y="1072"/>
                  </a:lnTo>
                  <a:lnTo>
                    <a:pt x="3441" y="20944"/>
                  </a:lnTo>
                  <a:cubicBezTo>
                    <a:pt x="3441" y="26539"/>
                    <a:pt x="3668" y="29480"/>
                    <a:pt x="3810" y="31433"/>
                  </a:cubicBezTo>
                  <a:cubicBezTo>
                    <a:pt x="3965" y="33326"/>
                    <a:pt x="4037" y="34278"/>
                    <a:pt x="3763" y="35791"/>
                  </a:cubicBezTo>
                  <a:cubicBezTo>
                    <a:pt x="3346" y="38112"/>
                    <a:pt x="3572" y="54591"/>
                    <a:pt x="3691" y="64175"/>
                  </a:cubicBezTo>
                  <a:cubicBezTo>
                    <a:pt x="3739" y="67187"/>
                    <a:pt x="3763" y="80677"/>
                    <a:pt x="3763" y="81653"/>
                  </a:cubicBezTo>
                  <a:cubicBezTo>
                    <a:pt x="3763" y="81725"/>
                    <a:pt x="3703" y="81784"/>
                    <a:pt x="3632" y="81784"/>
                  </a:cubicBezTo>
                  <a:cubicBezTo>
                    <a:pt x="3560" y="81784"/>
                    <a:pt x="3501" y="81725"/>
                    <a:pt x="3501" y="81653"/>
                  </a:cubicBezTo>
                  <a:cubicBezTo>
                    <a:pt x="3501" y="80594"/>
                    <a:pt x="3465" y="67140"/>
                    <a:pt x="3429" y="64175"/>
                  </a:cubicBezTo>
                  <a:cubicBezTo>
                    <a:pt x="3310" y="54579"/>
                    <a:pt x="3084" y="38088"/>
                    <a:pt x="3501" y="35755"/>
                  </a:cubicBezTo>
                  <a:cubicBezTo>
                    <a:pt x="3525" y="35576"/>
                    <a:pt x="3560" y="35410"/>
                    <a:pt x="3572" y="35255"/>
                  </a:cubicBezTo>
                  <a:cubicBezTo>
                    <a:pt x="3501" y="35457"/>
                    <a:pt x="3406" y="35660"/>
                    <a:pt x="3287" y="35874"/>
                  </a:cubicBezTo>
                  <a:cubicBezTo>
                    <a:pt x="2084" y="38148"/>
                    <a:pt x="2727" y="54602"/>
                    <a:pt x="3096" y="64175"/>
                  </a:cubicBezTo>
                  <a:cubicBezTo>
                    <a:pt x="3215" y="67163"/>
                    <a:pt x="3310" y="80653"/>
                    <a:pt x="3310" y="81653"/>
                  </a:cubicBezTo>
                  <a:cubicBezTo>
                    <a:pt x="3310" y="81749"/>
                    <a:pt x="3215" y="81844"/>
                    <a:pt x="3108" y="81844"/>
                  </a:cubicBezTo>
                  <a:cubicBezTo>
                    <a:pt x="3013" y="81844"/>
                    <a:pt x="2917" y="81749"/>
                    <a:pt x="2917" y="81653"/>
                  </a:cubicBezTo>
                  <a:cubicBezTo>
                    <a:pt x="2917" y="80618"/>
                    <a:pt x="2834" y="67152"/>
                    <a:pt x="2715" y="64187"/>
                  </a:cubicBezTo>
                  <a:cubicBezTo>
                    <a:pt x="2334" y="54579"/>
                    <a:pt x="1679" y="38053"/>
                    <a:pt x="2929" y="35695"/>
                  </a:cubicBezTo>
                  <a:cubicBezTo>
                    <a:pt x="3691" y="34267"/>
                    <a:pt x="3489" y="33326"/>
                    <a:pt x="3072" y="31492"/>
                  </a:cubicBezTo>
                  <a:cubicBezTo>
                    <a:pt x="2620" y="29528"/>
                    <a:pt x="1953" y="26563"/>
                    <a:pt x="1953" y="20944"/>
                  </a:cubicBezTo>
                  <a:lnTo>
                    <a:pt x="1953" y="893"/>
                  </a:lnTo>
                  <a:close/>
                  <a:moveTo>
                    <a:pt x="4037" y="1048"/>
                  </a:moveTo>
                  <a:lnTo>
                    <a:pt x="4037" y="20955"/>
                  </a:lnTo>
                  <a:cubicBezTo>
                    <a:pt x="4037" y="26563"/>
                    <a:pt x="4263" y="29516"/>
                    <a:pt x="4406" y="31481"/>
                  </a:cubicBezTo>
                  <a:cubicBezTo>
                    <a:pt x="4537" y="33338"/>
                    <a:pt x="4608" y="34278"/>
                    <a:pt x="4358" y="35755"/>
                  </a:cubicBezTo>
                  <a:cubicBezTo>
                    <a:pt x="3941" y="38088"/>
                    <a:pt x="4168" y="54591"/>
                    <a:pt x="4287" y="64187"/>
                  </a:cubicBezTo>
                  <a:cubicBezTo>
                    <a:pt x="4334" y="67140"/>
                    <a:pt x="4358" y="80594"/>
                    <a:pt x="4358" y="81665"/>
                  </a:cubicBezTo>
                  <a:cubicBezTo>
                    <a:pt x="4358" y="81772"/>
                    <a:pt x="4453" y="81856"/>
                    <a:pt x="4560" y="81856"/>
                  </a:cubicBezTo>
                  <a:cubicBezTo>
                    <a:pt x="4656" y="81856"/>
                    <a:pt x="4751" y="81761"/>
                    <a:pt x="4751" y="81665"/>
                  </a:cubicBezTo>
                  <a:cubicBezTo>
                    <a:pt x="4751" y="80713"/>
                    <a:pt x="4715" y="67199"/>
                    <a:pt x="4668" y="64187"/>
                  </a:cubicBezTo>
                  <a:cubicBezTo>
                    <a:pt x="4560" y="54602"/>
                    <a:pt x="4334" y="38124"/>
                    <a:pt x="4751" y="35826"/>
                  </a:cubicBezTo>
                  <a:cubicBezTo>
                    <a:pt x="5013" y="34302"/>
                    <a:pt x="4941" y="33338"/>
                    <a:pt x="4787" y="31445"/>
                  </a:cubicBezTo>
                  <a:cubicBezTo>
                    <a:pt x="4644" y="29492"/>
                    <a:pt x="4418" y="26551"/>
                    <a:pt x="4418" y="20955"/>
                  </a:cubicBezTo>
                  <a:lnTo>
                    <a:pt x="4418" y="989"/>
                  </a:lnTo>
                  <a:cubicBezTo>
                    <a:pt x="4287" y="1001"/>
                    <a:pt x="4156" y="1024"/>
                    <a:pt x="4037" y="1048"/>
                  </a:cubicBezTo>
                  <a:close/>
                  <a:moveTo>
                    <a:pt x="5013" y="810"/>
                  </a:moveTo>
                  <a:cubicBezTo>
                    <a:pt x="5108" y="774"/>
                    <a:pt x="5180" y="751"/>
                    <a:pt x="5275" y="703"/>
                  </a:cubicBezTo>
                  <a:lnTo>
                    <a:pt x="5275" y="20955"/>
                  </a:lnTo>
                  <a:cubicBezTo>
                    <a:pt x="5275" y="26551"/>
                    <a:pt x="5489" y="29504"/>
                    <a:pt x="5644" y="31445"/>
                  </a:cubicBezTo>
                  <a:cubicBezTo>
                    <a:pt x="5787" y="33338"/>
                    <a:pt x="5870" y="34290"/>
                    <a:pt x="5596" y="35814"/>
                  </a:cubicBezTo>
                  <a:cubicBezTo>
                    <a:pt x="5192" y="38136"/>
                    <a:pt x="5406" y="54602"/>
                    <a:pt x="5525" y="64187"/>
                  </a:cubicBezTo>
                  <a:cubicBezTo>
                    <a:pt x="5573" y="67199"/>
                    <a:pt x="5596" y="80701"/>
                    <a:pt x="5596" y="81665"/>
                  </a:cubicBezTo>
                  <a:cubicBezTo>
                    <a:pt x="5596" y="81737"/>
                    <a:pt x="5537" y="81796"/>
                    <a:pt x="5465" y="81796"/>
                  </a:cubicBezTo>
                  <a:cubicBezTo>
                    <a:pt x="5394" y="81796"/>
                    <a:pt x="5334" y="81737"/>
                    <a:pt x="5334" y="81665"/>
                  </a:cubicBezTo>
                  <a:cubicBezTo>
                    <a:pt x="5334" y="80606"/>
                    <a:pt x="5299" y="67152"/>
                    <a:pt x="5251" y="64187"/>
                  </a:cubicBezTo>
                  <a:cubicBezTo>
                    <a:pt x="5132" y="54591"/>
                    <a:pt x="4918" y="38100"/>
                    <a:pt x="5334" y="35767"/>
                  </a:cubicBezTo>
                  <a:cubicBezTo>
                    <a:pt x="5596" y="34290"/>
                    <a:pt x="5525" y="33338"/>
                    <a:pt x="5370" y="31481"/>
                  </a:cubicBezTo>
                  <a:cubicBezTo>
                    <a:pt x="5227" y="29528"/>
                    <a:pt x="5001" y="26563"/>
                    <a:pt x="5001" y="20967"/>
                  </a:cubicBezTo>
                  <a:lnTo>
                    <a:pt x="5001" y="810"/>
                  </a:lnTo>
                  <a:close/>
                  <a:moveTo>
                    <a:pt x="5989" y="298"/>
                  </a:moveTo>
                  <a:cubicBezTo>
                    <a:pt x="6120" y="215"/>
                    <a:pt x="6239" y="120"/>
                    <a:pt x="6370" y="0"/>
                  </a:cubicBezTo>
                  <a:lnTo>
                    <a:pt x="6370" y="20955"/>
                  </a:lnTo>
                  <a:cubicBezTo>
                    <a:pt x="6370" y="26551"/>
                    <a:pt x="6596" y="29504"/>
                    <a:pt x="6739" y="31445"/>
                  </a:cubicBezTo>
                  <a:cubicBezTo>
                    <a:pt x="6894" y="33338"/>
                    <a:pt x="6966" y="34302"/>
                    <a:pt x="6704" y="35826"/>
                  </a:cubicBezTo>
                  <a:cubicBezTo>
                    <a:pt x="6299" y="38136"/>
                    <a:pt x="6501" y="54626"/>
                    <a:pt x="6620" y="64187"/>
                  </a:cubicBezTo>
                  <a:cubicBezTo>
                    <a:pt x="6668" y="67199"/>
                    <a:pt x="6704" y="80713"/>
                    <a:pt x="6704" y="81665"/>
                  </a:cubicBezTo>
                  <a:cubicBezTo>
                    <a:pt x="6704" y="81772"/>
                    <a:pt x="6608" y="81856"/>
                    <a:pt x="6501" y="81856"/>
                  </a:cubicBezTo>
                  <a:cubicBezTo>
                    <a:pt x="6406" y="81856"/>
                    <a:pt x="6311" y="81761"/>
                    <a:pt x="6311" y="81665"/>
                  </a:cubicBezTo>
                  <a:cubicBezTo>
                    <a:pt x="6311" y="80594"/>
                    <a:pt x="6287" y="67140"/>
                    <a:pt x="6239" y="64187"/>
                  </a:cubicBezTo>
                  <a:cubicBezTo>
                    <a:pt x="6120" y="54591"/>
                    <a:pt x="5894" y="38088"/>
                    <a:pt x="6311" y="35743"/>
                  </a:cubicBezTo>
                  <a:cubicBezTo>
                    <a:pt x="6561" y="34278"/>
                    <a:pt x="6501" y="33338"/>
                    <a:pt x="6358" y="31481"/>
                  </a:cubicBezTo>
                  <a:cubicBezTo>
                    <a:pt x="6204" y="29528"/>
                    <a:pt x="5989" y="26563"/>
                    <a:pt x="5989" y="20955"/>
                  </a:cubicBezTo>
                  <a:lnTo>
                    <a:pt x="5989" y="298"/>
                  </a:ln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7"/>
            <p:cNvSpPr/>
            <p:nvPr/>
          </p:nvSpPr>
          <p:spPr>
            <a:xfrm>
              <a:off x="-33707" y="3863162"/>
              <a:ext cx="1347365" cy="1459436"/>
            </a:xfrm>
            <a:custGeom>
              <a:rect b="b" l="l" r="r" t="t"/>
              <a:pathLst>
                <a:path extrusionOk="0" h="30850" w="28481">
                  <a:moveTo>
                    <a:pt x="0" y="17706"/>
                  </a:moveTo>
                  <a:cubicBezTo>
                    <a:pt x="1084" y="14538"/>
                    <a:pt x="2739" y="11824"/>
                    <a:pt x="4810" y="9550"/>
                  </a:cubicBezTo>
                  <a:cubicBezTo>
                    <a:pt x="8930" y="5025"/>
                    <a:pt x="14693" y="2216"/>
                    <a:pt x="20836" y="870"/>
                  </a:cubicBezTo>
                  <a:cubicBezTo>
                    <a:pt x="23015" y="394"/>
                    <a:pt x="25242" y="120"/>
                    <a:pt x="27444" y="1"/>
                  </a:cubicBezTo>
                  <a:cubicBezTo>
                    <a:pt x="27563" y="1"/>
                    <a:pt x="27670" y="84"/>
                    <a:pt x="27682" y="203"/>
                  </a:cubicBezTo>
                  <a:lnTo>
                    <a:pt x="27682" y="215"/>
                  </a:lnTo>
                  <a:cubicBezTo>
                    <a:pt x="27706" y="692"/>
                    <a:pt x="28480" y="21408"/>
                    <a:pt x="16669" y="30850"/>
                  </a:cubicBezTo>
                  <a:lnTo>
                    <a:pt x="0" y="30850"/>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7"/>
            <p:cNvSpPr/>
            <p:nvPr/>
          </p:nvSpPr>
          <p:spPr>
            <a:xfrm>
              <a:off x="-33707" y="3920072"/>
              <a:ext cx="1266233" cy="1402525"/>
            </a:xfrm>
            <a:custGeom>
              <a:rect b="b" l="l" r="r" t="t"/>
              <a:pathLst>
                <a:path extrusionOk="0" h="29647" w="26766">
                  <a:moveTo>
                    <a:pt x="26420" y="60"/>
                  </a:moveTo>
                  <a:cubicBezTo>
                    <a:pt x="26527" y="0"/>
                    <a:pt x="26646" y="36"/>
                    <a:pt x="26706" y="131"/>
                  </a:cubicBezTo>
                  <a:cubicBezTo>
                    <a:pt x="26766" y="239"/>
                    <a:pt x="26718" y="358"/>
                    <a:pt x="26635" y="417"/>
                  </a:cubicBezTo>
                  <a:cubicBezTo>
                    <a:pt x="26611" y="429"/>
                    <a:pt x="24515" y="1560"/>
                    <a:pt x="21467" y="3918"/>
                  </a:cubicBezTo>
                  <a:cubicBezTo>
                    <a:pt x="22622" y="3953"/>
                    <a:pt x="25289" y="4061"/>
                    <a:pt x="26468" y="4263"/>
                  </a:cubicBezTo>
                  <a:cubicBezTo>
                    <a:pt x="26587" y="4287"/>
                    <a:pt x="26658" y="4382"/>
                    <a:pt x="26635" y="4513"/>
                  </a:cubicBezTo>
                  <a:cubicBezTo>
                    <a:pt x="26611" y="4620"/>
                    <a:pt x="26516" y="4703"/>
                    <a:pt x="26396" y="4668"/>
                  </a:cubicBezTo>
                  <a:cubicBezTo>
                    <a:pt x="25003" y="4430"/>
                    <a:pt x="21479" y="4311"/>
                    <a:pt x="20955" y="4299"/>
                  </a:cubicBezTo>
                  <a:cubicBezTo>
                    <a:pt x="19646" y="5323"/>
                    <a:pt x="18169" y="6573"/>
                    <a:pt x="16621" y="8037"/>
                  </a:cubicBezTo>
                  <a:lnTo>
                    <a:pt x="25896" y="9109"/>
                  </a:lnTo>
                  <a:cubicBezTo>
                    <a:pt x="26015" y="9121"/>
                    <a:pt x="26087" y="9228"/>
                    <a:pt x="26075" y="9335"/>
                  </a:cubicBezTo>
                  <a:cubicBezTo>
                    <a:pt x="26063" y="9454"/>
                    <a:pt x="25956" y="9525"/>
                    <a:pt x="25849" y="9514"/>
                  </a:cubicBezTo>
                  <a:lnTo>
                    <a:pt x="16240" y="8394"/>
                  </a:lnTo>
                  <a:cubicBezTo>
                    <a:pt x="14812" y="9775"/>
                    <a:pt x="13323" y="11335"/>
                    <a:pt x="11847" y="13097"/>
                  </a:cubicBezTo>
                  <a:cubicBezTo>
                    <a:pt x="13764" y="13395"/>
                    <a:pt x="22967" y="14836"/>
                    <a:pt x="24515" y="15371"/>
                  </a:cubicBezTo>
                  <a:cubicBezTo>
                    <a:pt x="24622" y="15407"/>
                    <a:pt x="24682" y="15526"/>
                    <a:pt x="24646" y="15645"/>
                  </a:cubicBezTo>
                  <a:cubicBezTo>
                    <a:pt x="24622" y="15741"/>
                    <a:pt x="24503" y="15800"/>
                    <a:pt x="24384" y="15776"/>
                  </a:cubicBezTo>
                  <a:cubicBezTo>
                    <a:pt x="22789" y="15229"/>
                    <a:pt x="12680" y="13657"/>
                    <a:pt x="11537" y="13478"/>
                  </a:cubicBezTo>
                  <a:cubicBezTo>
                    <a:pt x="10359" y="14895"/>
                    <a:pt x="9192" y="16443"/>
                    <a:pt x="8073" y="18110"/>
                  </a:cubicBezTo>
                  <a:lnTo>
                    <a:pt x="22479" y="20539"/>
                  </a:lnTo>
                  <a:cubicBezTo>
                    <a:pt x="22598" y="20551"/>
                    <a:pt x="22670" y="20658"/>
                    <a:pt x="22646" y="20777"/>
                  </a:cubicBezTo>
                  <a:cubicBezTo>
                    <a:pt x="22622" y="20896"/>
                    <a:pt x="22527" y="20967"/>
                    <a:pt x="22408" y="20944"/>
                  </a:cubicBezTo>
                  <a:lnTo>
                    <a:pt x="7823" y="18479"/>
                  </a:lnTo>
                  <a:cubicBezTo>
                    <a:pt x="6942" y="19789"/>
                    <a:pt x="6084" y="21182"/>
                    <a:pt x="5287" y="22634"/>
                  </a:cubicBezTo>
                  <a:cubicBezTo>
                    <a:pt x="7632" y="23063"/>
                    <a:pt x="19646" y="25004"/>
                    <a:pt x="19681" y="25015"/>
                  </a:cubicBezTo>
                  <a:cubicBezTo>
                    <a:pt x="19800" y="25027"/>
                    <a:pt x="19872" y="25135"/>
                    <a:pt x="19848" y="25254"/>
                  </a:cubicBezTo>
                  <a:cubicBezTo>
                    <a:pt x="19824" y="25373"/>
                    <a:pt x="19729" y="25444"/>
                    <a:pt x="19610" y="25420"/>
                  </a:cubicBezTo>
                  <a:cubicBezTo>
                    <a:pt x="19574" y="25420"/>
                    <a:pt x="7085" y="23396"/>
                    <a:pt x="5060" y="23003"/>
                  </a:cubicBezTo>
                  <a:cubicBezTo>
                    <a:pt x="4382" y="24277"/>
                    <a:pt x="3727" y="25599"/>
                    <a:pt x="3108" y="26980"/>
                  </a:cubicBezTo>
                  <a:cubicBezTo>
                    <a:pt x="6013" y="27932"/>
                    <a:pt x="15478" y="29004"/>
                    <a:pt x="15514" y="29004"/>
                  </a:cubicBezTo>
                  <a:cubicBezTo>
                    <a:pt x="15633" y="29016"/>
                    <a:pt x="15705" y="29123"/>
                    <a:pt x="15693" y="29230"/>
                  </a:cubicBezTo>
                  <a:cubicBezTo>
                    <a:pt x="15681" y="29349"/>
                    <a:pt x="15574" y="29421"/>
                    <a:pt x="15467" y="29409"/>
                  </a:cubicBezTo>
                  <a:cubicBezTo>
                    <a:pt x="15431" y="29409"/>
                    <a:pt x="5870" y="28325"/>
                    <a:pt x="2953" y="27349"/>
                  </a:cubicBezTo>
                  <a:cubicBezTo>
                    <a:pt x="2620" y="28099"/>
                    <a:pt x="2322" y="28861"/>
                    <a:pt x="2024" y="29635"/>
                  </a:cubicBezTo>
                  <a:lnTo>
                    <a:pt x="1584" y="29635"/>
                  </a:lnTo>
                  <a:cubicBezTo>
                    <a:pt x="1905" y="28766"/>
                    <a:pt x="2251" y="27921"/>
                    <a:pt x="2608" y="27099"/>
                  </a:cubicBezTo>
                  <a:cubicBezTo>
                    <a:pt x="2358" y="26539"/>
                    <a:pt x="905" y="23289"/>
                    <a:pt x="119" y="19598"/>
                  </a:cubicBezTo>
                  <a:cubicBezTo>
                    <a:pt x="96" y="19491"/>
                    <a:pt x="167" y="19372"/>
                    <a:pt x="286" y="19360"/>
                  </a:cubicBezTo>
                  <a:cubicBezTo>
                    <a:pt x="393" y="19336"/>
                    <a:pt x="512" y="19408"/>
                    <a:pt x="524" y="19527"/>
                  </a:cubicBezTo>
                  <a:cubicBezTo>
                    <a:pt x="1203" y="22694"/>
                    <a:pt x="2370" y="25551"/>
                    <a:pt x="2834" y="26599"/>
                  </a:cubicBezTo>
                  <a:cubicBezTo>
                    <a:pt x="3429" y="25265"/>
                    <a:pt x="4060" y="23992"/>
                    <a:pt x="4715" y="22765"/>
                  </a:cubicBezTo>
                  <a:cubicBezTo>
                    <a:pt x="4358" y="22075"/>
                    <a:pt x="2262" y="17812"/>
                    <a:pt x="1679" y="14669"/>
                  </a:cubicBezTo>
                  <a:cubicBezTo>
                    <a:pt x="1667" y="14550"/>
                    <a:pt x="1739" y="14455"/>
                    <a:pt x="1846" y="14431"/>
                  </a:cubicBezTo>
                  <a:cubicBezTo>
                    <a:pt x="1965" y="14419"/>
                    <a:pt x="2072" y="14490"/>
                    <a:pt x="2084" y="14598"/>
                  </a:cubicBezTo>
                  <a:cubicBezTo>
                    <a:pt x="2608" y="17431"/>
                    <a:pt x="4382" y="21182"/>
                    <a:pt x="4953" y="22325"/>
                  </a:cubicBezTo>
                  <a:cubicBezTo>
                    <a:pt x="5751" y="20896"/>
                    <a:pt x="6584" y="19527"/>
                    <a:pt x="7442" y="18229"/>
                  </a:cubicBezTo>
                  <a:cubicBezTo>
                    <a:pt x="4691" y="14050"/>
                    <a:pt x="4156" y="10537"/>
                    <a:pt x="4144" y="10526"/>
                  </a:cubicBezTo>
                  <a:cubicBezTo>
                    <a:pt x="4120" y="10407"/>
                    <a:pt x="4203" y="10299"/>
                    <a:pt x="4298" y="10287"/>
                  </a:cubicBezTo>
                  <a:cubicBezTo>
                    <a:pt x="4418" y="10264"/>
                    <a:pt x="4525" y="10347"/>
                    <a:pt x="4548" y="10442"/>
                  </a:cubicBezTo>
                  <a:cubicBezTo>
                    <a:pt x="4548" y="10466"/>
                    <a:pt x="5060" y="13812"/>
                    <a:pt x="7680" y="17848"/>
                  </a:cubicBezTo>
                  <a:cubicBezTo>
                    <a:pt x="8811" y="16181"/>
                    <a:pt x="9990" y="14633"/>
                    <a:pt x="11168" y="13204"/>
                  </a:cubicBezTo>
                  <a:cubicBezTo>
                    <a:pt x="10002" y="11335"/>
                    <a:pt x="8418" y="6311"/>
                    <a:pt x="8418" y="6299"/>
                  </a:cubicBezTo>
                  <a:cubicBezTo>
                    <a:pt x="8382" y="6192"/>
                    <a:pt x="8442" y="6073"/>
                    <a:pt x="8549" y="6037"/>
                  </a:cubicBezTo>
                  <a:cubicBezTo>
                    <a:pt x="8656" y="6013"/>
                    <a:pt x="8763" y="6073"/>
                    <a:pt x="8799" y="6180"/>
                  </a:cubicBezTo>
                  <a:cubicBezTo>
                    <a:pt x="8799" y="6192"/>
                    <a:pt x="10323" y="10978"/>
                    <a:pt x="11430" y="12871"/>
                  </a:cubicBezTo>
                  <a:cubicBezTo>
                    <a:pt x="12919" y="11097"/>
                    <a:pt x="14431" y="9514"/>
                    <a:pt x="15883" y="8109"/>
                  </a:cubicBezTo>
                  <a:cubicBezTo>
                    <a:pt x="14871" y="5620"/>
                    <a:pt x="14550" y="2787"/>
                    <a:pt x="14550" y="2787"/>
                  </a:cubicBezTo>
                  <a:cubicBezTo>
                    <a:pt x="14526" y="2667"/>
                    <a:pt x="14621" y="2572"/>
                    <a:pt x="14728" y="2560"/>
                  </a:cubicBezTo>
                  <a:cubicBezTo>
                    <a:pt x="14847" y="2548"/>
                    <a:pt x="14931" y="2632"/>
                    <a:pt x="14943" y="2739"/>
                  </a:cubicBezTo>
                  <a:cubicBezTo>
                    <a:pt x="14943" y="2751"/>
                    <a:pt x="15264" y="5418"/>
                    <a:pt x="16193" y="7811"/>
                  </a:cubicBezTo>
                  <a:cubicBezTo>
                    <a:pt x="17764" y="6323"/>
                    <a:pt x="19265" y="5049"/>
                    <a:pt x="20598" y="3989"/>
                  </a:cubicBezTo>
                  <a:cubicBezTo>
                    <a:pt x="20205" y="2572"/>
                    <a:pt x="20122" y="1036"/>
                    <a:pt x="20122" y="1036"/>
                  </a:cubicBezTo>
                  <a:cubicBezTo>
                    <a:pt x="20122" y="917"/>
                    <a:pt x="20205" y="834"/>
                    <a:pt x="20324" y="834"/>
                  </a:cubicBezTo>
                  <a:cubicBezTo>
                    <a:pt x="20443" y="834"/>
                    <a:pt x="20527" y="905"/>
                    <a:pt x="20527" y="1024"/>
                  </a:cubicBezTo>
                  <a:cubicBezTo>
                    <a:pt x="20527" y="1024"/>
                    <a:pt x="20586" y="2394"/>
                    <a:pt x="20943" y="3715"/>
                  </a:cubicBezTo>
                  <a:cubicBezTo>
                    <a:pt x="24194" y="1274"/>
                    <a:pt x="26408" y="72"/>
                    <a:pt x="26420" y="60"/>
                  </a:cubicBezTo>
                  <a:close/>
                  <a:moveTo>
                    <a:pt x="1060" y="29647"/>
                  </a:moveTo>
                  <a:lnTo>
                    <a:pt x="1512" y="29647"/>
                  </a:lnTo>
                  <a:cubicBezTo>
                    <a:pt x="762" y="27992"/>
                    <a:pt x="48" y="25230"/>
                    <a:pt x="48" y="25230"/>
                  </a:cubicBezTo>
                  <a:lnTo>
                    <a:pt x="0" y="25135"/>
                  </a:lnTo>
                  <a:lnTo>
                    <a:pt x="0" y="26587"/>
                  </a:lnTo>
                  <a:cubicBezTo>
                    <a:pt x="274" y="27504"/>
                    <a:pt x="655" y="28706"/>
                    <a:pt x="1060" y="29647"/>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7"/>
            <p:cNvSpPr/>
            <p:nvPr/>
          </p:nvSpPr>
          <p:spPr>
            <a:xfrm>
              <a:off x="849457" y="3470045"/>
              <a:ext cx="1641901" cy="1343391"/>
            </a:xfrm>
            <a:custGeom>
              <a:rect b="b" l="l" r="r" t="t"/>
              <a:pathLst>
                <a:path extrusionOk="0" h="28397" w="34707">
                  <a:moveTo>
                    <a:pt x="15919" y="26766"/>
                  </a:moveTo>
                  <a:cubicBezTo>
                    <a:pt x="16967" y="25277"/>
                    <a:pt x="19634" y="21717"/>
                    <a:pt x="22503" y="19455"/>
                  </a:cubicBezTo>
                  <a:cubicBezTo>
                    <a:pt x="31480" y="12335"/>
                    <a:pt x="34707" y="24706"/>
                    <a:pt x="25134" y="26635"/>
                  </a:cubicBezTo>
                  <a:cubicBezTo>
                    <a:pt x="22170" y="27230"/>
                    <a:pt x="18574" y="26932"/>
                    <a:pt x="15824" y="27385"/>
                  </a:cubicBezTo>
                  <a:cubicBezTo>
                    <a:pt x="15764" y="27730"/>
                    <a:pt x="15717" y="28063"/>
                    <a:pt x="15669" y="28397"/>
                  </a:cubicBezTo>
                  <a:lnTo>
                    <a:pt x="15074" y="28349"/>
                  </a:lnTo>
                  <a:cubicBezTo>
                    <a:pt x="15205" y="27444"/>
                    <a:pt x="15371" y="26492"/>
                    <a:pt x="15586" y="25492"/>
                  </a:cubicBezTo>
                  <a:cubicBezTo>
                    <a:pt x="13323" y="23872"/>
                    <a:pt x="10002" y="22515"/>
                    <a:pt x="7644" y="20658"/>
                  </a:cubicBezTo>
                  <a:cubicBezTo>
                    <a:pt x="0" y="14597"/>
                    <a:pt x="8454" y="5025"/>
                    <a:pt x="13240" y="15431"/>
                  </a:cubicBezTo>
                  <a:cubicBezTo>
                    <a:pt x="14705" y="18586"/>
                    <a:pt x="15467" y="22706"/>
                    <a:pt x="15776" y="24646"/>
                  </a:cubicBezTo>
                  <a:cubicBezTo>
                    <a:pt x="16205" y="22813"/>
                    <a:pt x="16800" y="20860"/>
                    <a:pt x="17622" y="18884"/>
                  </a:cubicBezTo>
                  <a:cubicBezTo>
                    <a:pt x="17681" y="17395"/>
                    <a:pt x="17931" y="13145"/>
                    <a:pt x="19062" y="9847"/>
                  </a:cubicBezTo>
                  <a:cubicBezTo>
                    <a:pt x="22432" y="0"/>
                    <a:pt x="30968" y="7870"/>
                    <a:pt x="24611" y="14062"/>
                  </a:cubicBezTo>
                  <a:cubicBezTo>
                    <a:pt x="22801" y="15836"/>
                    <a:pt x="20181" y="17288"/>
                    <a:pt x="18288" y="18824"/>
                  </a:cubicBezTo>
                  <a:cubicBezTo>
                    <a:pt x="17086" y="21586"/>
                    <a:pt x="16359" y="24325"/>
                    <a:pt x="15919" y="26766"/>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7"/>
            <p:cNvSpPr/>
            <p:nvPr/>
          </p:nvSpPr>
          <p:spPr>
            <a:xfrm>
              <a:off x="1569840" y="4323360"/>
              <a:ext cx="663535" cy="455145"/>
            </a:xfrm>
            <a:custGeom>
              <a:rect b="b" l="l" r="r" t="t"/>
              <a:pathLst>
                <a:path extrusionOk="0" h="9621" w="14026">
                  <a:moveTo>
                    <a:pt x="334" y="9561"/>
                  </a:moveTo>
                  <a:cubicBezTo>
                    <a:pt x="250" y="9621"/>
                    <a:pt x="131" y="9597"/>
                    <a:pt x="60" y="9525"/>
                  </a:cubicBezTo>
                  <a:cubicBezTo>
                    <a:pt x="0" y="9430"/>
                    <a:pt x="12" y="9323"/>
                    <a:pt x="84" y="9240"/>
                  </a:cubicBezTo>
                  <a:cubicBezTo>
                    <a:pt x="96" y="9240"/>
                    <a:pt x="1393" y="8228"/>
                    <a:pt x="3298" y="6965"/>
                  </a:cubicBezTo>
                  <a:cubicBezTo>
                    <a:pt x="3406" y="6656"/>
                    <a:pt x="3644" y="5942"/>
                    <a:pt x="3703" y="5668"/>
                  </a:cubicBezTo>
                  <a:cubicBezTo>
                    <a:pt x="3715" y="5596"/>
                    <a:pt x="3787" y="5549"/>
                    <a:pt x="3846" y="5561"/>
                  </a:cubicBezTo>
                  <a:cubicBezTo>
                    <a:pt x="3929" y="5584"/>
                    <a:pt x="3965" y="5656"/>
                    <a:pt x="3953" y="5715"/>
                  </a:cubicBezTo>
                  <a:cubicBezTo>
                    <a:pt x="3906" y="5918"/>
                    <a:pt x="3763" y="6382"/>
                    <a:pt x="3656" y="6727"/>
                  </a:cubicBezTo>
                  <a:cubicBezTo>
                    <a:pt x="4144" y="6394"/>
                    <a:pt x="4668" y="6073"/>
                    <a:pt x="5239" y="5727"/>
                  </a:cubicBezTo>
                  <a:cubicBezTo>
                    <a:pt x="5299" y="5370"/>
                    <a:pt x="5453" y="4453"/>
                    <a:pt x="5561" y="3917"/>
                  </a:cubicBezTo>
                  <a:cubicBezTo>
                    <a:pt x="5573" y="3834"/>
                    <a:pt x="5656" y="3798"/>
                    <a:pt x="5715" y="3810"/>
                  </a:cubicBezTo>
                  <a:cubicBezTo>
                    <a:pt x="5787" y="3822"/>
                    <a:pt x="5834" y="3894"/>
                    <a:pt x="5811" y="3953"/>
                  </a:cubicBezTo>
                  <a:cubicBezTo>
                    <a:pt x="5727" y="4394"/>
                    <a:pt x="5608" y="5108"/>
                    <a:pt x="5537" y="5549"/>
                  </a:cubicBezTo>
                  <a:cubicBezTo>
                    <a:pt x="6156" y="5180"/>
                    <a:pt x="6811" y="4787"/>
                    <a:pt x="7478" y="4429"/>
                  </a:cubicBezTo>
                  <a:cubicBezTo>
                    <a:pt x="7632" y="3894"/>
                    <a:pt x="8156" y="1989"/>
                    <a:pt x="8430" y="1512"/>
                  </a:cubicBezTo>
                  <a:cubicBezTo>
                    <a:pt x="8466" y="1453"/>
                    <a:pt x="8549" y="1429"/>
                    <a:pt x="8609" y="1477"/>
                  </a:cubicBezTo>
                  <a:cubicBezTo>
                    <a:pt x="8668" y="1501"/>
                    <a:pt x="8704" y="1596"/>
                    <a:pt x="8656" y="1655"/>
                  </a:cubicBezTo>
                  <a:cubicBezTo>
                    <a:pt x="8418" y="2048"/>
                    <a:pt x="7989" y="3560"/>
                    <a:pt x="7799" y="4275"/>
                  </a:cubicBezTo>
                  <a:cubicBezTo>
                    <a:pt x="8632" y="3822"/>
                    <a:pt x="9478" y="3417"/>
                    <a:pt x="10323" y="3060"/>
                  </a:cubicBezTo>
                  <a:cubicBezTo>
                    <a:pt x="10442" y="2560"/>
                    <a:pt x="10847" y="846"/>
                    <a:pt x="11097" y="108"/>
                  </a:cubicBezTo>
                  <a:cubicBezTo>
                    <a:pt x="11133" y="24"/>
                    <a:pt x="11204" y="0"/>
                    <a:pt x="11264" y="24"/>
                  </a:cubicBezTo>
                  <a:cubicBezTo>
                    <a:pt x="11335" y="60"/>
                    <a:pt x="11371" y="131"/>
                    <a:pt x="11335" y="191"/>
                  </a:cubicBezTo>
                  <a:cubicBezTo>
                    <a:pt x="11109" y="846"/>
                    <a:pt x="10776" y="2286"/>
                    <a:pt x="10609" y="2941"/>
                  </a:cubicBezTo>
                  <a:cubicBezTo>
                    <a:pt x="11097" y="2739"/>
                    <a:pt x="11585" y="2560"/>
                    <a:pt x="12085" y="2405"/>
                  </a:cubicBezTo>
                  <a:cubicBezTo>
                    <a:pt x="12204" y="2024"/>
                    <a:pt x="12526" y="977"/>
                    <a:pt x="12597" y="655"/>
                  </a:cubicBezTo>
                  <a:cubicBezTo>
                    <a:pt x="12621" y="584"/>
                    <a:pt x="12692" y="536"/>
                    <a:pt x="12752" y="548"/>
                  </a:cubicBezTo>
                  <a:cubicBezTo>
                    <a:pt x="12823" y="560"/>
                    <a:pt x="12871" y="643"/>
                    <a:pt x="12859" y="715"/>
                  </a:cubicBezTo>
                  <a:cubicBezTo>
                    <a:pt x="12800" y="1012"/>
                    <a:pt x="12526" y="1858"/>
                    <a:pt x="12383" y="2322"/>
                  </a:cubicBezTo>
                  <a:cubicBezTo>
                    <a:pt x="12871" y="2167"/>
                    <a:pt x="13347" y="2048"/>
                    <a:pt x="13788" y="1977"/>
                  </a:cubicBezTo>
                  <a:cubicBezTo>
                    <a:pt x="13895" y="1965"/>
                    <a:pt x="14002" y="2024"/>
                    <a:pt x="14014" y="2143"/>
                  </a:cubicBezTo>
                  <a:cubicBezTo>
                    <a:pt x="14026" y="2251"/>
                    <a:pt x="13966" y="2346"/>
                    <a:pt x="13847" y="2370"/>
                  </a:cubicBezTo>
                  <a:cubicBezTo>
                    <a:pt x="12931" y="2536"/>
                    <a:pt x="11942" y="2846"/>
                    <a:pt x="10954" y="3239"/>
                  </a:cubicBezTo>
                  <a:cubicBezTo>
                    <a:pt x="11585" y="3560"/>
                    <a:pt x="12954" y="4251"/>
                    <a:pt x="13776" y="4787"/>
                  </a:cubicBezTo>
                  <a:cubicBezTo>
                    <a:pt x="13835" y="4834"/>
                    <a:pt x="13847" y="4906"/>
                    <a:pt x="13812" y="4965"/>
                  </a:cubicBezTo>
                  <a:cubicBezTo>
                    <a:pt x="13764" y="5025"/>
                    <a:pt x="13693" y="5049"/>
                    <a:pt x="13633" y="5001"/>
                  </a:cubicBezTo>
                  <a:cubicBezTo>
                    <a:pt x="12716" y="4394"/>
                    <a:pt x="11097" y="3584"/>
                    <a:pt x="10621" y="3370"/>
                  </a:cubicBezTo>
                  <a:cubicBezTo>
                    <a:pt x="10180" y="3548"/>
                    <a:pt x="9716" y="3751"/>
                    <a:pt x="9263" y="3977"/>
                  </a:cubicBezTo>
                  <a:cubicBezTo>
                    <a:pt x="9787" y="4358"/>
                    <a:pt x="11049" y="5346"/>
                    <a:pt x="11669" y="6049"/>
                  </a:cubicBezTo>
                  <a:cubicBezTo>
                    <a:pt x="11704" y="6108"/>
                    <a:pt x="11704" y="6180"/>
                    <a:pt x="11645" y="6227"/>
                  </a:cubicBezTo>
                  <a:cubicBezTo>
                    <a:pt x="11585" y="6263"/>
                    <a:pt x="11514" y="6263"/>
                    <a:pt x="11466" y="6203"/>
                  </a:cubicBezTo>
                  <a:cubicBezTo>
                    <a:pt x="10811" y="5477"/>
                    <a:pt x="9418" y="4406"/>
                    <a:pt x="9002" y="4096"/>
                  </a:cubicBezTo>
                  <a:cubicBezTo>
                    <a:pt x="8347" y="4418"/>
                    <a:pt x="7692" y="4763"/>
                    <a:pt x="7049" y="5120"/>
                  </a:cubicBezTo>
                  <a:cubicBezTo>
                    <a:pt x="7382" y="5382"/>
                    <a:pt x="8013" y="5918"/>
                    <a:pt x="8347" y="6251"/>
                  </a:cubicBezTo>
                  <a:cubicBezTo>
                    <a:pt x="8394" y="6299"/>
                    <a:pt x="8406" y="6382"/>
                    <a:pt x="8347" y="6430"/>
                  </a:cubicBezTo>
                  <a:cubicBezTo>
                    <a:pt x="8299" y="6477"/>
                    <a:pt x="8216" y="6489"/>
                    <a:pt x="8168" y="6430"/>
                  </a:cubicBezTo>
                  <a:cubicBezTo>
                    <a:pt x="7811" y="6084"/>
                    <a:pt x="7097" y="5489"/>
                    <a:pt x="6811" y="5251"/>
                  </a:cubicBezTo>
                  <a:cubicBezTo>
                    <a:pt x="6585" y="5394"/>
                    <a:pt x="6370" y="5513"/>
                    <a:pt x="6144" y="5644"/>
                  </a:cubicBezTo>
                  <a:cubicBezTo>
                    <a:pt x="6680" y="6061"/>
                    <a:pt x="8073" y="7192"/>
                    <a:pt x="8370" y="7549"/>
                  </a:cubicBezTo>
                  <a:cubicBezTo>
                    <a:pt x="8418" y="7608"/>
                    <a:pt x="8418" y="7680"/>
                    <a:pt x="8359" y="7727"/>
                  </a:cubicBezTo>
                  <a:cubicBezTo>
                    <a:pt x="8299" y="7775"/>
                    <a:pt x="8228" y="7775"/>
                    <a:pt x="8180" y="7716"/>
                  </a:cubicBezTo>
                  <a:cubicBezTo>
                    <a:pt x="7882" y="7335"/>
                    <a:pt x="6346" y="6132"/>
                    <a:pt x="5906" y="5775"/>
                  </a:cubicBezTo>
                  <a:cubicBezTo>
                    <a:pt x="5370" y="6084"/>
                    <a:pt x="4858" y="6418"/>
                    <a:pt x="4382" y="6715"/>
                  </a:cubicBezTo>
                  <a:cubicBezTo>
                    <a:pt x="4775" y="7013"/>
                    <a:pt x="5596" y="7644"/>
                    <a:pt x="6025" y="8085"/>
                  </a:cubicBezTo>
                  <a:cubicBezTo>
                    <a:pt x="6073" y="8132"/>
                    <a:pt x="6084" y="8216"/>
                    <a:pt x="6025" y="8263"/>
                  </a:cubicBezTo>
                  <a:cubicBezTo>
                    <a:pt x="5977" y="8311"/>
                    <a:pt x="5894" y="8323"/>
                    <a:pt x="5846" y="8263"/>
                  </a:cubicBezTo>
                  <a:cubicBezTo>
                    <a:pt x="5394" y="7811"/>
                    <a:pt x="4489" y="7120"/>
                    <a:pt x="4168" y="6858"/>
                  </a:cubicBezTo>
                  <a:cubicBezTo>
                    <a:pt x="3644" y="7204"/>
                    <a:pt x="3156" y="7537"/>
                    <a:pt x="2703" y="7835"/>
                  </a:cubicBezTo>
                  <a:cubicBezTo>
                    <a:pt x="2929" y="7918"/>
                    <a:pt x="3239" y="8085"/>
                    <a:pt x="3596" y="8382"/>
                  </a:cubicBezTo>
                  <a:cubicBezTo>
                    <a:pt x="3656" y="8430"/>
                    <a:pt x="3656" y="8513"/>
                    <a:pt x="3608" y="8561"/>
                  </a:cubicBezTo>
                  <a:cubicBezTo>
                    <a:pt x="3572" y="8620"/>
                    <a:pt x="3477" y="8620"/>
                    <a:pt x="3429" y="8573"/>
                  </a:cubicBezTo>
                  <a:cubicBezTo>
                    <a:pt x="2953" y="8192"/>
                    <a:pt x="2620" y="8049"/>
                    <a:pt x="2441" y="8013"/>
                  </a:cubicBezTo>
                  <a:cubicBezTo>
                    <a:pt x="1167" y="8906"/>
                    <a:pt x="334" y="9537"/>
                    <a:pt x="334" y="956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7"/>
            <p:cNvSpPr/>
            <p:nvPr/>
          </p:nvSpPr>
          <p:spPr>
            <a:xfrm>
              <a:off x="1671217" y="3774178"/>
              <a:ext cx="400505" cy="624128"/>
            </a:xfrm>
            <a:custGeom>
              <a:rect b="b" l="l" r="r" t="t"/>
              <a:pathLst>
                <a:path extrusionOk="0" h="13193" w="8466">
                  <a:moveTo>
                    <a:pt x="370" y="13038"/>
                  </a:moveTo>
                  <a:cubicBezTo>
                    <a:pt x="334" y="13133"/>
                    <a:pt x="239" y="13193"/>
                    <a:pt x="143" y="13145"/>
                  </a:cubicBezTo>
                  <a:cubicBezTo>
                    <a:pt x="60" y="13110"/>
                    <a:pt x="1" y="13014"/>
                    <a:pt x="36" y="12919"/>
                  </a:cubicBezTo>
                  <a:cubicBezTo>
                    <a:pt x="36" y="12907"/>
                    <a:pt x="548" y="11502"/>
                    <a:pt x="1382" y="9597"/>
                  </a:cubicBezTo>
                  <a:cubicBezTo>
                    <a:pt x="1310" y="9323"/>
                    <a:pt x="1144" y="8645"/>
                    <a:pt x="1048" y="8407"/>
                  </a:cubicBezTo>
                  <a:cubicBezTo>
                    <a:pt x="1024" y="8347"/>
                    <a:pt x="1048" y="8276"/>
                    <a:pt x="1120" y="8264"/>
                  </a:cubicBezTo>
                  <a:cubicBezTo>
                    <a:pt x="1179" y="8228"/>
                    <a:pt x="1263" y="8264"/>
                    <a:pt x="1274" y="8335"/>
                  </a:cubicBezTo>
                  <a:cubicBezTo>
                    <a:pt x="1346" y="8514"/>
                    <a:pt x="1453" y="8930"/>
                    <a:pt x="1536" y="9264"/>
                  </a:cubicBezTo>
                  <a:cubicBezTo>
                    <a:pt x="1763" y="8764"/>
                    <a:pt x="2001" y="8264"/>
                    <a:pt x="2251" y="7728"/>
                  </a:cubicBezTo>
                  <a:cubicBezTo>
                    <a:pt x="2132" y="7430"/>
                    <a:pt x="1798" y="6644"/>
                    <a:pt x="1620" y="6180"/>
                  </a:cubicBezTo>
                  <a:cubicBezTo>
                    <a:pt x="1584" y="6121"/>
                    <a:pt x="1620" y="6049"/>
                    <a:pt x="1679" y="6025"/>
                  </a:cubicBezTo>
                  <a:cubicBezTo>
                    <a:pt x="1739" y="6002"/>
                    <a:pt x="1810" y="6025"/>
                    <a:pt x="1822" y="6085"/>
                  </a:cubicBezTo>
                  <a:cubicBezTo>
                    <a:pt x="1977" y="6466"/>
                    <a:pt x="2227" y="7073"/>
                    <a:pt x="2394" y="7442"/>
                  </a:cubicBezTo>
                  <a:cubicBezTo>
                    <a:pt x="2691" y="6847"/>
                    <a:pt x="3001" y="6240"/>
                    <a:pt x="3322" y="5632"/>
                  </a:cubicBezTo>
                  <a:cubicBezTo>
                    <a:pt x="3179" y="5156"/>
                    <a:pt x="2644" y="3430"/>
                    <a:pt x="2632" y="2918"/>
                  </a:cubicBezTo>
                  <a:cubicBezTo>
                    <a:pt x="2632" y="2858"/>
                    <a:pt x="2668" y="2799"/>
                    <a:pt x="2751" y="2799"/>
                  </a:cubicBezTo>
                  <a:cubicBezTo>
                    <a:pt x="2810" y="2799"/>
                    <a:pt x="2870" y="2846"/>
                    <a:pt x="2870" y="2918"/>
                  </a:cubicBezTo>
                  <a:cubicBezTo>
                    <a:pt x="2882" y="3335"/>
                    <a:pt x="3299" y="4704"/>
                    <a:pt x="3489" y="5347"/>
                  </a:cubicBezTo>
                  <a:cubicBezTo>
                    <a:pt x="3906" y="4597"/>
                    <a:pt x="4358" y="3870"/>
                    <a:pt x="4834" y="3168"/>
                  </a:cubicBezTo>
                  <a:cubicBezTo>
                    <a:pt x="4668" y="2727"/>
                    <a:pt x="4132" y="1227"/>
                    <a:pt x="3965" y="525"/>
                  </a:cubicBezTo>
                  <a:cubicBezTo>
                    <a:pt x="3953" y="465"/>
                    <a:pt x="4001" y="394"/>
                    <a:pt x="4061" y="370"/>
                  </a:cubicBezTo>
                  <a:cubicBezTo>
                    <a:pt x="4120" y="358"/>
                    <a:pt x="4192" y="406"/>
                    <a:pt x="4203" y="465"/>
                  </a:cubicBezTo>
                  <a:cubicBezTo>
                    <a:pt x="4358" y="1072"/>
                    <a:pt x="4799" y="2358"/>
                    <a:pt x="5013" y="2918"/>
                  </a:cubicBezTo>
                  <a:cubicBezTo>
                    <a:pt x="5287" y="2513"/>
                    <a:pt x="5573" y="2132"/>
                    <a:pt x="5870" y="1775"/>
                  </a:cubicBezTo>
                  <a:cubicBezTo>
                    <a:pt x="5787" y="1418"/>
                    <a:pt x="5513" y="465"/>
                    <a:pt x="5406" y="179"/>
                  </a:cubicBezTo>
                  <a:cubicBezTo>
                    <a:pt x="5382" y="120"/>
                    <a:pt x="5430" y="48"/>
                    <a:pt x="5489" y="36"/>
                  </a:cubicBezTo>
                  <a:cubicBezTo>
                    <a:pt x="5549" y="1"/>
                    <a:pt x="5620" y="48"/>
                    <a:pt x="5632" y="108"/>
                  </a:cubicBezTo>
                  <a:cubicBezTo>
                    <a:pt x="5739" y="358"/>
                    <a:pt x="5942" y="1132"/>
                    <a:pt x="6061" y="1560"/>
                  </a:cubicBezTo>
                  <a:cubicBezTo>
                    <a:pt x="6358" y="1203"/>
                    <a:pt x="6680" y="894"/>
                    <a:pt x="6978" y="596"/>
                  </a:cubicBezTo>
                  <a:cubicBezTo>
                    <a:pt x="7049" y="525"/>
                    <a:pt x="7156" y="537"/>
                    <a:pt x="7228" y="608"/>
                  </a:cubicBezTo>
                  <a:cubicBezTo>
                    <a:pt x="7299" y="679"/>
                    <a:pt x="7287" y="787"/>
                    <a:pt x="7216" y="870"/>
                  </a:cubicBezTo>
                  <a:cubicBezTo>
                    <a:pt x="6585" y="1441"/>
                    <a:pt x="5989" y="2156"/>
                    <a:pt x="5430" y="2965"/>
                  </a:cubicBezTo>
                  <a:cubicBezTo>
                    <a:pt x="6061" y="2894"/>
                    <a:pt x="7454" y="2739"/>
                    <a:pt x="8347" y="2751"/>
                  </a:cubicBezTo>
                  <a:cubicBezTo>
                    <a:pt x="8406" y="2751"/>
                    <a:pt x="8466" y="2811"/>
                    <a:pt x="8466" y="2870"/>
                  </a:cubicBezTo>
                  <a:cubicBezTo>
                    <a:pt x="8466" y="2930"/>
                    <a:pt x="8406" y="2989"/>
                    <a:pt x="8347" y="2989"/>
                  </a:cubicBezTo>
                  <a:cubicBezTo>
                    <a:pt x="7347" y="2977"/>
                    <a:pt x="5704" y="3156"/>
                    <a:pt x="5227" y="3215"/>
                  </a:cubicBezTo>
                  <a:cubicBezTo>
                    <a:pt x="4977" y="3573"/>
                    <a:pt x="4739" y="3966"/>
                    <a:pt x="4501" y="4347"/>
                  </a:cubicBezTo>
                  <a:cubicBezTo>
                    <a:pt x="5096" y="4394"/>
                    <a:pt x="6537" y="4525"/>
                    <a:pt x="7359" y="4751"/>
                  </a:cubicBezTo>
                  <a:cubicBezTo>
                    <a:pt x="7418" y="4763"/>
                    <a:pt x="7466" y="4835"/>
                    <a:pt x="7454" y="4894"/>
                  </a:cubicBezTo>
                  <a:cubicBezTo>
                    <a:pt x="7430" y="4954"/>
                    <a:pt x="7359" y="5001"/>
                    <a:pt x="7299" y="4989"/>
                  </a:cubicBezTo>
                  <a:cubicBezTo>
                    <a:pt x="6442" y="4751"/>
                    <a:pt x="4846" y="4620"/>
                    <a:pt x="4370" y="4585"/>
                  </a:cubicBezTo>
                  <a:cubicBezTo>
                    <a:pt x="4025" y="5156"/>
                    <a:pt x="3703" y="5728"/>
                    <a:pt x="3382" y="6323"/>
                  </a:cubicBezTo>
                  <a:cubicBezTo>
                    <a:pt x="3775" y="6371"/>
                    <a:pt x="4513" y="6466"/>
                    <a:pt x="4930" y="6549"/>
                  </a:cubicBezTo>
                  <a:cubicBezTo>
                    <a:pt x="4989" y="6561"/>
                    <a:pt x="5037" y="6621"/>
                    <a:pt x="5025" y="6680"/>
                  </a:cubicBezTo>
                  <a:cubicBezTo>
                    <a:pt x="5013" y="6740"/>
                    <a:pt x="4954" y="6787"/>
                    <a:pt x="4894" y="6775"/>
                  </a:cubicBezTo>
                  <a:cubicBezTo>
                    <a:pt x="4442" y="6680"/>
                    <a:pt x="3608" y="6585"/>
                    <a:pt x="3263" y="6537"/>
                  </a:cubicBezTo>
                  <a:lnTo>
                    <a:pt x="2953" y="7156"/>
                  </a:lnTo>
                  <a:cubicBezTo>
                    <a:pt x="3560" y="7216"/>
                    <a:pt x="5192" y="7383"/>
                    <a:pt x="5608" y="7514"/>
                  </a:cubicBezTo>
                  <a:cubicBezTo>
                    <a:pt x="5668" y="7537"/>
                    <a:pt x="5704" y="7609"/>
                    <a:pt x="5680" y="7668"/>
                  </a:cubicBezTo>
                  <a:cubicBezTo>
                    <a:pt x="5668" y="7728"/>
                    <a:pt x="5585" y="7776"/>
                    <a:pt x="5525" y="7740"/>
                  </a:cubicBezTo>
                  <a:cubicBezTo>
                    <a:pt x="5108" y="7609"/>
                    <a:pt x="3358" y="7430"/>
                    <a:pt x="2834" y="7383"/>
                  </a:cubicBezTo>
                  <a:cubicBezTo>
                    <a:pt x="2584" y="7895"/>
                    <a:pt x="2346" y="8383"/>
                    <a:pt x="2132" y="8859"/>
                  </a:cubicBezTo>
                  <a:cubicBezTo>
                    <a:pt x="2572" y="8907"/>
                    <a:pt x="3525" y="8990"/>
                    <a:pt x="4061" y="9097"/>
                  </a:cubicBezTo>
                  <a:cubicBezTo>
                    <a:pt x="4120" y="9109"/>
                    <a:pt x="4156" y="9169"/>
                    <a:pt x="4144" y="9228"/>
                  </a:cubicBezTo>
                  <a:cubicBezTo>
                    <a:pt x="4132" y="9288"/>
                    <a:pt x="4072" y="9335"/>
                    <a:pt x="4013" y="9323"/>
                  </a:cubicBezTo>
                  <a:cubicBezTo>
                    <a:pt x="3441" y="9204"/>
                    <a:pt x="2417" y="9109"/>
                    <a:pt x="2036" y="9085"/>
                  </a:cubicBezTo>
                  <a:cubicBezTo>
                    <a:pt x="1798" y="9597"/>
                    <a:pt x="1584" y="10097"/>
                    <a:pt x="1394" y="10538"/>
                  </a:cubicBezTo>
                  <a:cubicBezTo>
                    <a:pt x="1596" y="10490"/>
                    <a:pt x="1917" y="10466"/>
                    <a:pt x="2346" y="10514"/>
                  </a:cubicBezTo>
                  <a:cubicBezTo>
                    <a:pt x="2406" y="10514"/>
                    <a:pt x="2465" y="10574"/>
                    <a:pt x="2453" y="10645"/>
                  </a:cubicBezTo>
                  <a:cubicBezTo>
                    <a:pt x="2453" y="10704"/>
                    <a:pt x="2394" y="10764"/>
                    <a:pt x="2310" y="10752"/>
                  </a:cubicBezTo>
                  <a:cubicBezTo>
                    <a:pt x="1763" y="10693"/>
                    <a:pt x="1441" y="10764"/>
                    <a:pt x="1274" y="10812"/>
                  </a:cubicBezTo>
                  <a:cubicBezTo>
                    <a:pt x="691" y="12133"/>
                    <a:pt x="382" y="13026"/>
                    <a:pt x="370" y="13038"/>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7"/>
            <p:cNvSpPr/>
            <p:nvPr/>
          </p:nvSpPr>
          <p:spPr>
            <a:xfrm>
              <a:off x="1119813" y="4044535"/>
              <a:ext cx="492897" cy="653411"/>
            </a:xfrm>
            <a:custGeom>
              <a:rect b="b" l="l" r="r" t="t"/>
              <a:pathLst>
                <a:path extrusionOk="0" h="13812" w="10419">
                  <a:moveTo>
                    <a:pt x="10013" y="13681"/>
                  </a:moveTo>
                  <a:cubicBezTo>
                    <a:pt x="10061" y="13788"/>
                    <a:pt x="10180" y="13812"/>
                    <a:pt x="10287" y="13764"/>
                  </a:cubicBezTo>
                  <a:cubicBezTo>
                    <a:pt x="10383" y="13729"/>
                    <a:pt x="10418" y="13610"/>
                    <a:pt x="10371" y="13502"/>
                  </a:cubicBezTo>
                  <a:cubicBezTo>
                    <a:pt x="10371" y="13491"/>
                    <a:pt x="9668" y="12014"/>
                    <a:pt x="8525" y="10014"/>
                  </a:cubicBezTo>
                  <a:cubicBezTo>
                    <a:pt x="8573" y="9692"/>
                    <a:pt x="8692" y="8942"/>
                    <a:pt x="8763" y="8680"/>
                  </a:cubicBezTo>
                  <a:cubicBezTo>
                    <a:pt x="8775" y="8609"/>
                    <a:pt x="8751" y="8526"/>
                    <a:pt x="8680" y="8514"/>
                  </a:cubicBezTo>
                  <a:cubicBezTo>
                    <a:pt x="8597" y="8502"/>
                    <a:pt x="8525" y="8526"/>
                    <a:pt x="8513" y="8609"/>
                  </a:cubicBezTo>
                  <a:cubicBezTo>
                    <a:pt x="8454" y="8811"/>
                    <a:pt x="8382" y="9288"/>
                    <a:pt x="8323" y="9645"/>
                  </a:cubicBezTo>
                  <a:cubicBezTo>
                    <a:pt x="8025" y="9145"/>
                    <a:pt x="7704" y="8609"/>
                    <a:pt x="7370" y="8049"/>
                  </a:cubicBezTo>
                  <a:cubicBezTo>
                    <a:pt x="7466" y="7716"/>
                    <a:pt x="7739" y="6799"/>
                    <a:pt x="7882" y="6287"/>
                  </a:cubicBezTo>
                  <a:cubicBezTo>
                    <a:pt x="7906" y="6204"/>
                    <a:pt x="7870" y="6132"/>
                    <a:pt x="7799" y="6121"/>
                  </a:cubicBezTo>
                  <a:cubicBezTo>
                    <a:pt x="7727" y="6109"/>
                    <a:pt x="7644" y="6132"/>
                    <a:pt x="7632" y="6204"/>
                  </a:cubicBezTo>
                  <a:cubicBezTo>
                    <a:pt x="7513" y="6644"/>
                    <a:pt x="7311" y="7323"/>
                    <a:pt x="7168" y="7752"/>
                  </a:cubicBezTo>
                  <a:cubicBezTo>
                    <a:pt x="6787" y="7133"/>
                    <a:pt x="6370" y="6502"/>
                    <a:pt x="5942" y="5882"/>
                  </a:cubicBezTo>
                  <a:cubicBezTo>
                    <a:pt x="6061" y="5335"/>
                    <a:pt x="6442" y="3394"/>
                    <a:pt x="6394" y="2846"/>
                  </a:cubicBezTo>
                  <a:cubicBezTo>
                    <a:pt x="6394" y="2775"/>
                    <a:pt x="6334" y="2715"/>
                    <a:pt x="6263" y="2727"/>
                  </a:cubicBezTo>
                  <a:cubicBezTo>
                    <a:pt x="6192" y="2727"/>
                    <a:pt x="6132" y="2787"/>
                    <a:pt x="6144" y="2858"/>
                  </a:cubicBezTo>
                  <a:cubicBezTo>
                    <a:pt x="6180" y="3323"/>
                    <a:pt x="5882" y="4870"/>
                    <a:pt x="5727" y="5585"/>
                  </a:cubicBezTo>
                  <a:cubicBezTo>
                    <a:pt x="5191" y="4811"/>
                    <a:pt x="4608" y="4061"/>
                    <a:pt x="4013" y="3370"/>
                  </a:cubicBezTo>
                  <a:cubicBezTo>
                    <a:pt x="4132" y="2858"/>
                    <a:pt x="4548" y="1144"/>
                    <a:pt x="4656" y="370"/>
                  </a:cubicBezTo>
                  <a:cubicBezTo>
                    <a:pt x="4668" y="298"/>
                    <a:pt x="4608" y="239"/>
                    <a:pt x="4537" y="227"/>
                  </a:cubicBezTo>
                  <a:cubicBezTo>
                    <a:pt x="4465" y="215"/>
                    <a:pt x="4406" y="275"/>
                    <a:pt x="4394" y="346"/>
                  </a:cubicBezTo>
                  <a:cubicBezTo>
                    <a:pt x="4298" y="1025"/>
                    <a:pt x="3953" y="2477"/>
                    <a:pt x="3798" y="3132"/>
                  </a:cubicBezTo>
                  <a:cubicBezTo>
                    <a:pt x="3441" y="2727"/>
                    <a:pt x="3084" y="2334"/>
                    <a:pt x="2727" y="1977"/>
                  </a:cubicBezTo>
                  <a:cubicBezTo>
                    <a:pt x="2786" y="1596"/>
                    <a:pt x="2965" y="513"/>
                    <a:pt x="3048" y="179"/>
                  </a:cubicBezTo>
                  <a:cubicBezTo>
                    <a:pt x="3060" y="108"/>
                    <a:pt x="3024" y="36"/>
                    <a:pt x="2965" y="13"/>
                  </a:cubicBezTo>
                  <a:cubicBezTo>
                    <a:pt x="2882" y="1"/>
                    <a:pt x="2810" y="48"/>
                    <a:pt x="2798" y="108"/>
                  </a:cubicBezTo>
                  <a:cubicBezTo>
                    <a:pt x="2727" y="406"/>
                    <a:pt x="2572" y="1263"/>
                    <a:pt x="2489" y="1739"/>
                  </a:cubicBezTo>
                  <a:cubicBezTo>
                    <a:pt x="2108" y="1382"/>
                    <a:pt x="1739" y="1072"/>
                    <a:pt x="1370" y="787"/>
                  </a:cubicBezTo>
                  <a:cubicBezTo>
                    <a:pt x="1274" y="727"/>
                    <a:pt x="1155" y="751"/>
                    <a:pt x="1084" y="834"/>
                  </a:cubicBezTo>
                  <a:cubicBezTo>
                    <a:pt x="1024" y="929"/>
                    <a:pt x="1036" y="1037"/>
                    <a:pt x="1131" y="1120"/>
                  </a:cubicBezTo>
                  <a:cubicBezTo>
                    <a:pt x="1870" y="1680"/>
                    <a:pt x="2620" y="2394"/>
                    <a:pt x="3334" y="3215"/>
                  </a:cubicBezTo>
                  <a:cubicBezTo>
                    <a:pt x="2620" y="3204"/>
                    <a:pt x="1084" y="3204"/>
                    <a:pt x="119" y="3323"/>
                  </a:cubicBezTo>
                  <a:cubicBezTo>
                    <a:pt x="48" y="3335"/>
                    <a:pt x="0" y="3394"/>
                    <a:pt x="0" y="3465"/>
                  </a:cubicBezTo>
                  <a:cubicBezTo>
                    <a:pt x="12" y="3549"/>
                    <a:pt x="72" y="3585"/>
                    <a:pt x="143" y="3585"/>
                  </a:cubicBezTo>
                  <a:cubicBezTo>
                    <a:pt x="1239" y="3454"/>
                    <a:pt x="3048" y="3477"/>
                    <a:pt x="3572" y="3477"/>
                  </a:cubicBezTo>
                  <a:cubicBezTo>
                    <a:pt x="3882" y="3858"/>
                    <a:pt x="4191" y="4239"/>
                    <a:pt x="4513" y="4632"/>
                  </a:cubicBezTo>
                  <a:cubicBezTo>
                    <a:pt x="3870" y="4751"/>
                    <a:pt x="2286" y="5049"/>
                    <a:pt x="1429" y="5394"/>
                  </a:cubicBezTo>
                  <a:cubicBezTo>
                    <a:pt x="1358" y="5418"/>
                    <a:pt x="1322" y="5490"/>
                    <a:pt x="1358" y="5549"/>
                  </a:cubicBezTo>
                  <a:cubicBezTo>
                    <a:pt x="1381" y="5632"/>
                    <a:pt x="1453" y="5656"/>
                    <a:pt x="1512" y="5632"/>
                  </a:cubicBezTo>
                  <a:cubicBezTo>
                    <a:pt x="2429" y="5275"/>
                    <a:pt x="4156" y="4942"/>
                    <a:pt x="4668" y="4859"/>
                  </a:cubicBezTo>
                  <a:cubicBezTo>
                    <a:pt x="5120" y="5430"/>
                    <a:pt x="5537" y="6049"/>
                    <a:pt x="5953" y="6644"/>
                  </a:cubicBezTo>
                  <a:cubicBezTo>
                    <a:pt x="5537" y="6728"/>
                    <a:pt x="4727" y="6918"/>
                    <a:pt x="4287" y="7049"/>
                  </a:cubicBezTo>
                  <a:cubicBezTo>
                    <a:pt x="4215" y="7073"/>
                    <a:pt x="4179" y="7144"/>
                    <a:pt x="4191" y="7216"/>
                  </a:cubicBezTo>
                  <a:cubicBezTo>
                    <a:pt x="4215" y="7287"/>
                    <a:pt x="4287" y="7323"/>
                    <a:pt x="4358" y="7311"/>
                  </a:cubicBezTo>
                  <a:cubicBezTo>
                    <a:pt x="4834" y="7156"/>
                    <a:pt x="5739" y="6954"/>
                    <a:pt x="6096" y="6883"/>
                  </a:cubicBezTo>
                  <a:cubicBezTo>
                    <a:pt x="6251" y="7085"/>
                    <a:pt x="6382" y="7311"/>
                    <a:pt x="6513" y="7514"/>
                  </a:cubicBezTo>
                  <a:cubicBezTo>
                    <a:pt x="5846" y="7645"/>
                    <a:pt x="4096" y="8026"/>
                    <a:pt x="3656" y="8216"/>
                  </a:cubicBezTo>
                  <a:cubicBezTo>
                    <a:pt x="3596" y="8252"/>
                    <a:pt x="3572" y="8323"/>
                    <a:pt x="3584" y="8395"/>
                  </a:cubicBezTo>
                  <a:cubicBezTo>
                    <a:pt x="3620" y="8454"/>
                    <a:pt x="3691" y="8490"/>
                    <a:pt x="3763" y="8466"/>
                  </a:cubicBezTo>
                  <a:cubicBezTo>
                    <a:pt x="4191" y="8276"/>
                    <a:pt x="6096" y="7895"/>
                    <a:pt x="6668" y="7776"/>
                  </a:cubicBezTo>
                  <a:cubicBezTo>
                    <a:pt x="6989" y="8287"/>
                    <a:pt x="7311" y="8811"/>
                    <a:pt x="7608" y="9300"/>
                  </a:cubicBezTo>
                  <a:cubicBezTo>
                    <a:pt x="7120" y="9395"/>
                    <a:pt x="6096" y="9597"/>
                    <a:pt x="5537" y="9776"/>
                  </a:cubicBezTo>
                  <a:cubicBezTo>
                    <a:pt x="5465" y="9800"/>
                    <a:pt x="5430" y="9871"/>
                    <a:pt x="5441" y="9942"/>
                  </a:cubicBezTo>
                  <a:cubicBezTo>
                    <a:pt x="5465" y="10014"/>
                    <a:pt x="5537" y="10050"/>
                    <a:pt x="5608" y="10038"/>
                  </a:cubicBezTo>
                  <a:cubicBezTo>
                    <a:pt x="6215" y="9835"/>
                    <a:pt x="7335" y="9621"/>
                    <a:pt x="7739" y="9538"/>
                  </a:cubicBezTo>
                  <a:cubicBezTo>
                    <a:pt x="8049" y="10073"/>
                    <a:pt x="8347" y="10597"/>
                    <a:pt x="8597" y="11062"/>
                  </a:cubicBezTo>
                  <a:cubicBezTo>
                    <a:pt x="8358" y="11050"/>
                    <a:pt x="8013" y="11050"/>
                    <a:pt x="7561" y="11133"/>
                  </a:cubicBezTo>
                  <a:cubicBezTo>
                    <a:pt x="7477" y="11145"/>
                    <a:pt x="7442" y="11228"/>
                    <a:pt x="7454" y="11288"/>
                  </a:cubicBezTo>
                  <a:cubicBezTo>
                    <a:pt x="7466" y="11359"/>
                    <a:pt x="7537" y="11407"/>
                    <a:pt x="7596" y="11383"/>
                  </a:cubicBezTo>
                  <a:cubicBezTo>
                    <a:pt x="8192" y="11252"/>
                    <a:pt x="8573" y="11300"/>
                    <a:pt x="8751" y="11324"/>
                  </a:cubicBezTo>
                  <a:cubicBezTo>
                    <a:pt x="9573" y="12729"/>
                    <a:pt x="10013" y="13669"/>
                    <a:pt x="10013" y="1368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7"/>
            <p:cNvSpPr/>
            <p:nvPr/>
          </p:nvSpPr>
          <p:spPr>
            <a:xfrm>
              <a:off x="1187414" y="4624134"/>
              <a:ext cx="873060" cy="698448"/>
            </a:xfrm>
            <a:custGeom>
              <a:rect b="b" l="l" r="r" t="t"/>
              <a:pathLst>
                <a:path extrusionOk="0" h="14764" w="18455">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7"/>
            <p:cNvSpPr/>
            <p:nvPr/>
          </p:nvSpPr>
          <p:spPr>
            <a:xfrm>
              <a:off x="1226820" y="4660182"/>
              <a:ext cx="791407" cy="662967"/>
            </a:xfrm>
            <a:custGeom>
              <a:rect b="b" l="l" r="r" t="t"/>
              <a:pathLst>
                <a:path extrusionOk="0" h="14014" w="16729">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7"/>
            <p:cNvSpPr/>
            <p:nvPr/>
          </p:nvSpPr>
          <p:spPr>
            <a:xfrm>
              <a:off x="632036" y="4556533"/>
              <a:ext cx="597636" cy="765530"/>
            </a:xfrm>
            <a:custGeom>
              <a:rect b="b" l="l" r="r" t="t"/>
              <a:pathLst>
                <a:path extrusionOk="0" h="16182" w="12633">
                  <a:moveTo>
                    <a:pt x="6156" y="12312"/>
                  </a:moveTo>
                  <a:cubicBezTo>
                    <a:pt x="4525" y="12645"/>
                    <a:pt x="2334" y="13097"/>
                    <a:pt x="381" y="10645"/>
                  </a:cubicBezTo>
                  <a:lnTo>
                    <a:pt x="381" y="10645"/>
                  </a:lnTo>
                  <a:lnTo>
                    <a:pt x="370" y="10621"/>
                  </a:lnTo>
                  <a:cubicBezTo>
                    <a:pt x="310" y="10538"/>
                    <a:pt x="322" y="10407"/>
                    <a:pt x="417" y="10347"/>
                  </a:cubicBezTo>
                  <a:cubicBezTo>
                    <a:pt x="2775" y="8692"/>
                    <a:pt x="4656" y="8942"/>
                    <a:pt x="6013" y="9704"/>
                  </a:cubicBezTo>
                  <a:cubicBezTo>
                    <a:pt x="5727" y="9311"/>
                    <a:pt x="5454" y="8930"/>
                    <a:pt x="5215" y="8537"/>
                  </a:cubicBezTo>
                  <a:cubicBezTo>
                    <a:pt x="5037" y="8287"/>
                    <a:pt x="4561" y="8323"/>
                    <a:pt x="3965" y="8359"/>
                  </a:cubicBezTo>
                  <a:cubicBezTo>
                    <a:pt x="2775" y="8454"/>
                    <a:pt x="1203" y="8561"/>
                    <a:pt x="60" y="6632"/>
                  </a:cubicBezTo>
                  <a:lnTo>
                    <a:pt x="60" y="6620"/>
                  </a:lnTo>
                  <a:cubicBezTo>
                    <a:pt x="0" y="6513"/>
                    <a:pt x="36" y="6394"/>
                    <a:pt x="143" y="6335"/>
                  </a:cubicBezTo>
                  <a:cubicBezTo>
                    <a:pt x="1917" y="5418"/>
                    <a:pt x="3191" y="5727"/>
                    <a:pt x="4061" y="6358"/>
                  </a:cubicBezTo>
                  <a:cubicBezTo>
                    <a:pt x="3989" y="6180"/>
                    <a:pt x="3930" y="6001"/>
                    <a:pt x="3870" y="5823"/>
                  </a:cubicBezTo>
                  <a:cubicBezTo>
                    <a:pt x="3453" y="5477"/>
                    <a:pt x="667" y="3025"/>
                    <a:pt x="3549" y="72"/>
                  </a:cubicBezTo>
                  <a:cubicBezTo>
                    <a:pt x="3632" y="1"/>
                    <a:pt x="3763" y="1"/>
                    <a:pt x="3834" y="72"/>
                  </a:cubicBezTo>
                  <a:lnTo>
                    <a:pt x="3834" y="84"/>
                  </a:lnTo>
                  <a:lnTo>
                    <a:pt x="3834" y="84"/>
                  </a:lnTo>
                  <a:cubicBezTo>
                    <a:pt x="5358" y="1739"/>
                    <a:pt x="4775" y="3215"/>
                    <a:pt x="4358" y="4311"/>
                  </a:cubicBezTo>
                  <a:cubicBezTo>
                    <a:pt x="4227" y="4668"/>
                    <a:pt x="4108" y="4989"/>
                    <a:pt x="4084" y="5239"/>
                  </a:cubicBezTo>
                  <a:cubicBezTo>
                    <a:pt x="4120" y="5263"/>
                    <a:pt x="4132" y="5299"/>
                    <a:pt x="4132" y="5323"/>
                  </a:cubicBezTo>
                  <a:cubicBezTo>
                    <a:pt x="4287" y="5918"/>
                    <a:pt x="4537" y="6537"/>
                    <a:pt x="4858" y="7156"/>
                  </a:cubicBezTo>
                  <a:cubicBezTo>
                    <a:pt x="4953" y="7263"/>
                    <a:pt x="5025" y="7382"/>
                    <a:pt x="5096" y="7490"/>
                  </a:cubicBezTo>
                  <a:cubicBezTo>
                    <a:pt x="4953" y="6275"/>
                    <a:pt x="5311" y="4715"/>
                    <a:pt x="7537" y="3763"/>
                  </a:cubicBezTo>
                  <a:cubicBezTo>
                    <a:pt x="7644" y="3715"/>
                    <a:pt x="7763" y="3763"/>
                    <a:pt x="7811" y="3870"/>
                  </a:cubicBezTo>
                  <a:lnTo>
                    <a:pt x="7811" y="3882"/>
                  </a:lnTo>
                  <a:cubicBezTo>
                    <a:pt x="8585" y="5977"/>
                    <a:pt x="7501" y="7132"/>
                    <a:pt x="6680" y="7990"/>
                  </a:cubicBezTo>
                  <a:cubicBezTo>
                    <a:pt x="6275" y="8418"/>
                    <a:pt x="5954" y="8764"/>
                    <a:pt x="6025" y="9061"/>
                  </a:cubicBezTo>
                  <a:cubicBezTo>
                    <a:pt x="6382" y="9573"/>
                    <a:pt x="6751" y="10073"/>
                    <a:pt x="7144" y="10585"/>
                  </a:cubicBezTo>
                  <a:cubicBezTo>
                    <a:pt x="7287" y="10728"/>
                    <a:pt x="7418" y="10883"/>
                    <a:pt x="7561" y="11014"/>
                  </a:cubicBezTo>
                  <a:cubicBezTo>
                    <a:pt x="7239" y="9692"/>
                    <a:pt x="7454" y="7978"/>
                    <a:pt x="9680" y="6561"/>
                  </a:cubicBezTo>
                  <a:cubicBezTo>
                    <a:pt x="9776" y="6501"/>
                    <a:pt x="9906" y="6537"/>
                    <a:pt x="9966" y="6620"/>
                  </a:cubicBezTo>
                  <a:lnTo>
                    <a:pt x="9978" y="6632"/>
                  </a:lnTo>
                  <a:cubicBezTo>
                    <a:pt x="11240" y="8871"/>
                    <a:pt x="10240" y="10371"/>
                    <a:pt x="9454" y="11502"/>
                  </a:cubicBezTo>
                  <a:cubicBezTo>
                    <a:pt x="9073" y="12085"/>
                    <a:pt x="8763" y="12562"/>
                    <a:pt x="8918" y="12907"/>
                  </a:cubicBezTo>
                  <a:cubicBezTo>
                    <a:pt x="9097" y="13145"/>
                    <a:pt x="9275" y="13383"/>
                    <a:pt x="9442" y="13597"/>
                  </a:cubicBezTo>
                  <a:cubicBezTo>
                    <a:pt x="9299" y="12526"/>
                    <a:pt x="9597" y="11240"/>
                    <a:pt x="11359" y="10180"/>
                  </a:cubicBezTo>
                  <a:cubicBezTo>
                    <a:pt x="11466" y="10121"/>
                    <a:pt x="11585" y="10145"/>
                    <a:pt x="11645" y="10252"/>
                  </a:cubicBezTo>
                  <a:lnTo>
                    <a:pt x="11657" y="10264"/>
                  </a:lnTo>
                  <a:cubicBezTo>
                    <a:pt x="12633" y="12145"/>
                    <a:pt x="11752" y="13347"/>
                    <a:pt x="11097" y="14252"/>
                  </a:cubicBezTo>
                  <a:cubicBezTo>
                    <a:pt x="10764" y="14717"/>
                    <a:pt x="10502" y="15074"/>
                    <a:pt x="10633" y="15348"/>
                  </a:cubicBezTo>
                  <a:cubicBezTo>
                    <a:pt x="10799" y="15621"/>
                    <a:pt x="10966" y="15907"/>
                    <a:pt x="11097" y="16181"/>
                  </a:cubicBezTo>
                  <a:lnTo>
                    <a:pt x="11097" y="16181"/>
                  </a:lnTo>
                  <a:lnTo>
                    <a:pt x="5287" y="16181"/>
                  </a:lnTo>
                  <a:cubicBezTo>
                    <a:pt x="4751" y="15907"/>
                    <a:pt x="4203" y="15479"/>
                    <a:pt x="3691" y="14812"/>
                  </a:cubicBezTo>
                  <a:lnTo>
                    <a:pt x="3691" y="14812"/>
                  </a:lnTo>
                  <a:lnTo>
                    <a:pt x="3668" y="14788"/>
                  </a:lnTo>
                  <a:cubicBezTo>
                    <a:pt x="3608" y="14705"/>
                    <a:pt x="3632" y="14574"/>
                    <a:pt x="3715" y="14514"/>
                  </a:cubicBezTo>
                  <a:cubicBezTo>
                    <a:pt x="6275" y="12728"/>
                    <a:pt x="8204" y="13347"/>
                    <a:pt x="9454" y="14300"/>
                  </a:cubicBezTo>
                  <a:cubicBezTo>
                    <a:pt x="9180" y="13919"/>
                    <a:pt x="8894" y="13514"/>
                    <a:pt x="8585" y="13109"/>
                  </a:cubicBezTo>
                  <a:lnTo>
                    <a:pt x="8585" y="13109"/>
                  </a:lnTo>
                  <a:lnTo>
                    <a:pt x="8585" y="13109"/>
                  </a:lnTo>
                  <a:lnTo>
                    <a:pt x="8585" y="13109"/>
                  </a:lnTo>
                  <a:cubicBezTo>
                    <a:pt x="8561" y="13097"/>
                    <a:pt x="8525" y="13038"/>
                    <a:pt x="8454" y="12931"/>
                  </a:cubicBezTo>
                  <a:cubicBezTo>
                    <a:pt x="8287" y="12728"/>
                    <a:pt x="8121" y="12502"/>
                    <a:pt x="7954" y="12288"/>
                  </a:cubicBezTo>
                  <a:cubicBezTo>
                    <a:pt x="7644" y="12014"/>
                    <a:pt x="6978" y="12145"/>
                    <a:pt x="6156" y="12312"/>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7"/>
            <p:cNvSpPr/>
            <p:nvPr/>
          </p:nvSpPr>
          <p:spPr>
            <a:xfrm>
              <a:off x="2010830" y="4771683"/>
              <a:ext cx="366207" cy="550896"/>
            </a:xfrm>
            <a:custGeom>
              <a:rect b="b" l="l" r="r" t="t"/>
              <a:pathLst>
                <a:path extrusionOk="0" h="11645" w="7741">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7"/>
            <p:cNvSpPr/>
            <p:nvPr/>
          </p:nvSpPr>
          <p:spPr>
            <a:xfrm>
              <a:off x="2184918" y="4889997"/>
              <a:ext cx="557661" cy="432580"/>
            </a:xfrm>
            <a:custGeom>
              <a:rect b="b" l="l" r="r" t="t"/>
              <a:pathLst>
                <a:path extrusionOk="0" h="9144" w="11788">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7"/>
            <p:cNvSpPr/>
            <p:nvPr/>
          </p:nvSpPr>
          <p:spPr>
            <a:xfrm>
              <a:off x="2208004" y="4911947"/>
              <a:ext cx="515415" cy="411197"/>
            </a:xfrm>
            <a:custGeom>
              <a:rect b="b" l="l" r="r" t="t"/>
              <a:pathLst>
                <a:path extrusionOk="0" h="8692" w="10895">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7"/>
            <p:cNvSpPr/>
            <p:nvPr/>
          </p:nvSpPr>
          <p:spPr>
            <a:xfrm>
              <a:off x="9037306" y="4242229"/>
              <a:ext cx="126216" cy="1080929"/>
            </a:xfrm>
            <a:custGeom>
              <a:rect b="b" l="l" r="r" t="t"/>
              <a:pathLst>
                <a:path extrusionOk="0" h="22849" w="2668">
                  <a:moveTo>
                    <a:pt x="2667" y="1"/>
                  </a:moveTo>
                  <a:cubicBezTo>
                    <a:pt x="1012" y="5644"/>
                    <a:pt x="0" y="13431"/>
                    <a:pt x="453" y="22849"/>
                  </a:cubicBezTo>
                  <a:lnTo>
                    <a:pt x="2667" y="22849"/>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7"/>
            <p:cNvSpPr/>
            <p:nvPr/>
          </p:nvSpPr>
          <p:spPr>
            <a:xfrm>
              <a:off x="8703842" y="4553175"/>
              <a:ext cx="340851" cy="769977"/>
            </a:xfrm>
            <a:custGeom>
              <a:rect b="b" l="l" r="r" t="t"/>
              <a:pathLst>
                <a:path extrusionOk="0" h="16276" w="7205">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7"/>
            <p:cNvSpPr/>
            <p:nvPr/>
          </p:nvSpPr>
          <p:spPr>
            <a:xfrm>
              <a:off x="8318626" y="2865136"/>
              <a:ext cx="844344" cy="2457483"/>
            </a:xfrm>
            <a:custGeom>
              <a:rect b="b" l="l" r="r" t="t"/>
              <a:pathLst>
                <a:path extrusionOk="0" h="51947" w="17848">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7"/>
            <p:cNvSpPr/>
            <p:nvPr/>
          </p:nvSpPr>
          <p:spPr>
            <a:xfrm>
              <a:off x="8774849" y="4647220"/>
              <a:ext cx="208437" cy="675930"/>
            </a:xfrm>
            <a:custGeom>
              <a:rect b="b" l="l" r="r" t="t"/>
              <a:pathLst>
                <a:path extrusionOk="0" h="14288" w="4406">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7"/>
            <p:cNvSpPr/>
            <p:nvPr/>
          </p:nvSpPr>
          <p:spPr>
            <a:xfrm>
              <a:off x="8459410" y="2972144"/>
              <a:ext cx="650052" cy="2350473"/>
            </a:xfrm>
            <a:custGeom>
              <a:rect b="b" l="l" r="r" t="t"/>
              <a:pathLst>
                <a:path extrusionOk="0" h="49685" w="13741">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7"/>
            <p:cNvSpPr/>
            <p:nvPr/>
          </p:nvSpPr>
          <p:spPr>
            <a:xfrm>
              <a:off x="9085747" y="4506956"/>
              <a:ext cx="79477" cy="815629"/>
            </a:xfrm>
            <a:custGeom>
              <a:rect b="b" l="l" r="r" t="t"/>
              <a:pathLst>
                <a:path extrusionOk="0" h="17241" w="1680">
                  <a:moveTo>
                    <a:pt x="1453" y="16991"/>
                  </a:moveTo>
                  <a:cubicBezTo>
                    <a:pt x="1501" y="16955"/>
                    <a:pt x="1572" y="16908"/>
                    <a:pt x="1655" y="16848"/>
                  </a:cubicBezTo>
                  <a:lnTo>
                    <a:pt x="1655" y="16598"/>
                  </a:lnTo>
                  <a:cubicBezTo>
                    <a:pt x="1572" y="16646"/>
                    <a:pt x="1512" y="16693"/>
                    <a:pt x="1453" y="16717"/>
                  </a:cubicBezTo>
                  <a:cubicBezTo>
                    <a:pt x="1441" y="16348"/>
                    <a:pt x="1441" y="15967"/>
                    <a:pt x="1441" y="15598"/>
                  </a:cubicBezTo>
                  <a:cubicBezTo>
                    <a:pt x="1501" y="15562"/>
                    <a:pt x="1572" y="15515"/>
                    <a:pt x="1679" y="15455"/>
                  </a:cubicBezTo>
                  <a:lnTo>
                    <a:pt x="1679" y="15181"/>
                  </a:lnTo>
                  <a:cubicBezTo>
                    <a:pt x="1584" y="15241"/>
                    <a:pt x="1512" y="15288"/>
                    <a:pt x="1441" y="15336"/>
                  </a:cubicBezTo>
                  <a:lnTo>
                    <a:pt x="1441" y="13324"/>
                  </a:lnTo>
                  <a:cubicBezTo>
                    <a:pt x="1501" y="13288"/>
                    <a:pt x="1572" y="13252"/>
                    <a:pt x="1679" y="13193"/>
                  </a:cubicBezTo>
                  <a:lnTo>
                    <a:pt x="1679" y="12943"/>
                  </a:lnTo>
                  <a:cubicBezTo>
                    <a:pt x="1584" y="12979"/>
                    <a:pt x="1512" y="13026"/>
                    <a:pt x="1453" y="13074"/>
                  </a:cubicBezTo>
                  <a:cubicBezTo>
                    <a:pt x="1465" y="12419"/>
                    <a:pt x="1477" y="11764"/>
                    <a:pt x="1512" y="11121"/>
                  </a:cubicBezTo>
                  <a:cubicBezTo>
                    <a:pt x="1560" y="11085"/>
                    <a:pt x="1620" y="11062"/>
                    <a:pt x="1679" y="11014"/>
                  </a:cubicBezTo>
                  <a:lnTo>
                    <a:pt x="1679" y="10764"/>
                  </a:lnTo>
                  <a:cubicBezTo>
                    <a:pt x="1620" y="10788"/>
                    <a:pt x="1572" y="10824"/>
                    <a:pt x="1524" y="10847"/>
                  </a:cubicBezTo>
                  <a:cubicBezTo>
                    <a:pt x="1572" y="10014"/>
                    <a:pt x="1620" y="9216"/>
                    <a:pt x="1679" y="8430"/>
                  </a:cubicBezTo>
                  <a:lnTo>
                    <a:pt x="1679" y="4775"/>
                  </a:lnTo>
                  <a:lnTo>
                    <a:pt x="941" y="3013"/>
                  </a:lnTo>
                  <a:cubicBezTo>
                    <a:pt x="917" y="2954"/>
                    <a:pt x="858" y="2918"/>
                    <a:pt x="798" y="2954"/>
                  </a:cubicBezTo>
                  <a:cubicBezTo>
                    <a:pt x="739" y="2977"/>
                    <a:pt x="703" y="3037"/>
                    <a:pt x="739" y="3096"/>
                  </a:cubicBezTo>
                  <a:lnTo>
                    <a:pt x="1655" y="5347"/>
                  </a:lnTo>
                  <a:cubicBezTo>
                    <a:pt x="1560" y="6168"/>
                    <a:pt x="1465" y="7014"/>
                    <a:pt x="1382" y="7895"/>
                  </a:cubicBezTo>
                  <a:lnTo>
                    <a:pt x="620" y="6252"/>
                  </a:lnTo>
                  <a:cubicBezTo>
                    <a:pt x="584" y="6192"/>
                    <a:pt x="524" y="6180"/>
                    <a:pt x="465" y="6192"/>
                  </a:cubicBezTo>
                  <a:cubicBezTo>
                    <a:pt x="405" y="6228"/>
                    <a:pt x="393" y="6287"/>
                    <a:pt x="405" y="6347"/>
                  </a:cubicBezTo>
                  <a:lnTo>
                    <a:pt x="1334" y="8335"/>
                  </a:lnTo>
                  <a:cubicBezTo>
                    <a:pt x="1274" y="9109"/>
                    <a:pt x="1215" y="9907"/>
                    <a:pt x="1179" y="10716"/>
                  </a:cubicBezTo>
                  <a:lnTo>
                    <a:pt x="334" y="9335"/>
                  </a:lnTo>
                  <a:cubicBezTo>
                    <a:pt x="298" y="9276"/>
                    <a:pt x="227" y="9264"/>
                    <a:pt x="191" y="9311"/>
                  </a:cubicBezTo>
                  <a:cubicBezTo>
                    <a:pt x="119" y="9335"/>
                    <a:pt x="108" y="9407"/>
                    <a:pt x="155" y="9454"/>
                  </a:cubicBezTo>
                  <a:lnTo>
                    <a:pt x="1167" y="11109"/>
                  </a:lnTo>
                  <a:cubicBezTo>
                    <a:pt x="1131" y="11705"/>
                    <a:pt x="1120" y="12312"/>
                    <a:pt x="1108" y="12919"/>
                  </a:cubicBezTo>
                  <a:lnTo>
                    <a:pt x="227" y="11847"/>
                  </a:lnTo>
                  <a:cubicBezTo>
                    <a:pt x="179" y="11812"/>
                    <a:pt x="119" y="11788"/>
                    <a:pt x="60" y="11836"/>
                  </a:cubicBezTo>
                  <a:cubicBezTo>
                    <a:pt x="24" y="11883"/>
                    <a:pt x="0" y="11943"/>
                    <a:pt x="48" y="12002"/>
                  </a:cubicBezTo>
                  <a:lnTo>
                    <a:pt x="1096" y="13276"/>
                  </a:lnTo>
                  <a:cubicBezTo>
                    <a:pt x="1084" y="13848"/>
                    <a:pt x="1084" y="14443"/>
                    <a:pt x="1084" y="15038"/>
                  </a:cubicBezTo>
                  <a:lnTo>
                    <a:pt x="465" y="14372"/>
                  </a:lnTo>
                  <a:cubicBezTo>
                    <a:pt x="429" y="14324"/>
                    <a:pt x="346" y="14324"/>
                    <a:pt x="310" y="14348"/>
                  </a:cubicBezTo>
                  <a:cubicBezTo>
                    <a:pt x="262" y="14395"/>
                    <a:pt x="262" y="14467"/>
                    <a:pt x="286" y="14514"/>
                  </a:cubicBezTo>
                  <a:lnTo>
                    <a:pt x="1060" y="15360"/>
                  </a:lnTo>
                  <a:cubicBezTo>
                    <a:pt x="1060" y="15812"/>
                    <a:pt x="1084" y="16253"/>
                    <a:pt x="1096" y="16717"/>
                  </a:cubicBezTo>
                  <a:lnTo>
                    <a:pt x="393" y="16288"/>
                  </a:lnTo>
                  <a:cubicBezTo>
                    <a:pt x="334" y="16253"/>
                    <a:pt x="274" y="16277"/>
                    <a:pt x="250" y="16336"/>
                  </a:cubicBezTo>
                  <a:cubicBezTo>
                    <a:pt x="215" y="16396"/>
                    <a:pt x="227" y="16455"/>
                    <a:pt x="286" y="16479"/>
                  </a:cubicBezTo>
                  <a:lnTo>
                    <a:pt x="1108" y="16991"/>
                  </a:lnTo>
                  <a:cubicBezTo>
                    <a:pt x="1108" y="17074"/>
                    <a:pt x="1108" y="17170"/>
                    <a:pt x="1120" y="17241"/>
                  </a:cubicBezTo>
                  <a:lnTo>
                    <a:pt x="1465" y="17241"/>
                  </a:lnTo>
                  <a:cubicBezTo>
                    <a:pt x="1453" y="17170"/>
                    <a:pt x="1453" y="17074"/>
                    <a:pt x="1453" y="16991"/>
                  </a:cubicBezTo>
                  <a:close/>
                  <a:moveTo>
                    <a:pt x="1643" y="346"/>
                  </a:moveTo>
                  <a:lnTo>
                    <a:pt x="1560" y="96"/>
                  </a:lnTo>
                  <a:cubicBezTo>
                    <a:pt x="1536" y="36"/>
                    <a:pt x="1465" y="1"/>
                    <a:pt x="1405" y="36"/>
                  </a:cubicBezTo>
                  <a:cubicBezTo>
                    <a:pt x="1346" y="48"/>
                    <a:pt x="1322" y="120"/>
                    <a:pt x="1346" y="179"/>
                  </a:cubicBezTo>
                  <a:lnTo>
                    <a:pt x="1643" y="1001"/>
                  </a:ln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7"/>
            <p:cNvSpPr/>
            <p:nvPr/>
          </p:nvSpPr>
          <p:spPr>
            <a:xfrm>
              <a:off x="5088399" y="3323584"/>
              <a:ext cx="421936" cy="1688689"/>
            </a:xfrm>
            <a:custGeom>
              <a:rect b="b" l="l" r="r" t="t"/>
              <a:pathLst>
                <a:path extrusionOk="0" h="35696" w="8919">
                  <a:moveTo>
                    <a:pt x="822" y="10824"/>
                  </a:moveTo>
                  <a:cubicBezTo>
                    <a:pt x="453" y="10014"/>
                    <a:pt x="1" y="8978"/>
                    <a:pt x="227" y="8168"/>
                  </a:cubicBezTo>
                  <a:cubicBezTo>
                    <a:pt x="346" y="7752"/>
                    <a:pt x="584" y="7490"/>
                    <a:pt x="834" y="7371"/>
                  </a:cubicBezTo>
                  <a:cubicBezTo>
                    <a:pt x="1001" y="7299"/>
                    <a:pt x="1168" y="7264"/>
                    <a:pt x="1322" y="7275"/>
                  </a:cubicBezTo>
                  <a:cubicBezTo>
                    <a:pt x="1489" y="7299"/>
                    <a:pt x="1656" y="7359"/>
                    <a:pt x="1787" y="7454"/>
                  </a:cubicBezTo>
                  <a:cubicBezTo>
                    <a:pt x="2025" y="7633"/>
                    <a:pt x="2191" y="7918"/>
                    <a:pt x="2215" y="8323"/>
                  </a:cubicBezTo>
                  <a:cubicBezTo>
                    <a:pt x="2263" y="8847"/>
                    <a:pt x="1953" y="9359"/>
                    <a:pt x="1668" y="9871"/>
                  </a:cubicBezTo>
                  <a:cubicBezTo>
                    <a:pt x="1489" y="10181"/>
                    <a:pt x="1310" y="10490"/>
                    <a:pt x="1227" y="10776"/>
                  </a:cubicBezTo>
                  <a:cubicBezTo>
                    <a:pt x="1251" y="10812"/>
                    <a:pt x="1287" y="10871"/>
                    <a:pt x="1287" y="10907"/>
                  </a:cubicBezTo>
                  <a:cubicBezTo>
                    <a:pt x="1346" y="11490"/>
                    <a:pt x="1465" y="12074"/>
                    <a:pt x="1644" y="12657"/>
                  </a:cubicBezTo>
                  <a:cubicBezTo>
                    <a:pt x="1656" y="12455"/>
                    <a:pt x="1715" y="12264"/>
                    <a:pt x="1799" y="12098"/>
                  </a:cubicBezTo>
                  <a:cubicBezTo>
                    <a:pt x="1965" y="11836"/>
                    <a:pt x="2180" y="11681"/>
                    <a:pt x="2382" y="11645"/>
                  </a:cubicBezTo>
                  <a:cubicBezTo>
                    <a:pt x="2501" y="11609"/>
                    <a:pt x="2632" y="11621"/>
                    <a:pt x="2751" y="11669"/>
                  </a:cubicBezTo>
                  <a:cubicBezTo>
                    <a:pt x="2870" y="11717"/>
                    <a:pt x="2977" y="11788"/>
                    <a:pt x="3049" y="11883"/>
                  </a:cubicBezTo>
                  <a:cubicBezTo>
                    <a:pt x="3192" y="12038"/>
                    <a:pt x="3263" y="12276"/>
                    <a:pt x="3215" y="12562"/>
                  </a:cubicBezTo>
                  <a:cubicBezTo>
                    <a:pt x="3156" y="12931"/>
                    <a:pt x="2858" y="13229"/>
                    <a:pt x="2572" y="13526"/>
                  </a:cubicBezTo>
                  <a:cubicBezTo>
                    <a:pt x="2430" y="13693"/>
                    <a:pt x="2275" y="13848"/>
                    <a:pt x="2180" y="14003"/>
                  </a:cubicBezTo>
                  <a:cubicBezTo>
                    <a:pt x="2834" y="15455"/>
                    <a:pt x="3739" y="16884"/>
                    <a:pt x="4632" y="18277"/>
                  </a:cubicBezTo>
                  <a:cubicBezTo>
                    <a:pt x="5347" y="19396"/>
                    <a:pt x="6061" y="20515"/>
                    <a:pt x="6644" y="21611"/>
                  </a:cubicBezTo>
                  <a:cubicBezTo>
                    <a:pt x="6085" y="18848"/>
                    <a:pt x="5668" y="16527"/>
                    <a:pt x="5370" y="14479"/>
                  </a:cubicBezTo>
                  <a:cubicBezTo>
                    <a:pt x="5228" y="14360"/>
                    <a:pt x="5037" y="14264"/>
                    <a:pt x="4858" y="14157"/>
                  </a:cubicBezTo>
                  <a:cubicBezTo>
                    <a:pt x="4501" y="13967"/>
                    <a:pt x="4120" y="13752"/>
                    <a:pt x="3942" y="13431"/>
                  </a:cubicBezTo>
                  <a:cubicBezTo>
                    <a:pt x="3811" y="13169"/>
                    <a:pt x="3811" y="12919"/>
                    <a:pt x="3882" y="12729"/>
                  </a:cubicBezTo>
                  <a:cubicBezTo>
                    <a:pt x="3930" y="12609"/>
                    <a:pt x="4001" y="12502"/>
                    <a:pt x="4108" y="12431"/>
                  </a:cubicBezTo>
                  <a:cubicBezTo>
                    <a:pt x="4204" y="12359"/>
                    <a:pt x="4323" y="12312"/>
                    <a:pt x="4454" y="12300"/>
                  </a:cubicBezTo>
                  <a:cubicBezTo>
                    <a:pt x="4656" y="12276"/>
                    <a:pt x="4894" y="12336"/>
                    <a:pt x="5132" y="12550"/>
                  </a:cubicBezTo>
                  <a:cubicBezTo>
                    <a:pt x="5120" y="12431"/>
                    <a:pt x="5109" y="12324"/>
                    <a:pt x="5109" y="12205"/>
                  </a:cubicBezTo>
                  <a:cubicBezTo>
                    <a:pt x="5013" y="11383"/>
                    <a:pt x="4954" y="10633"/>
                    <a:pt x="4930" y="9895"/>
                  </a:cubicBezTo>
                  <a:cubicBezTo>
                    <a:pt x="4811" y="9752"/>
                    <a:pt x="4632" y="9621"/>
                    <a:pt x="4466" y="9466"/>
                  </a:cubicBezTo>
                  <a:cubicBezTo>
                    <a:pt x="4156" y="9204"/>
                    <a:pt x="3823" y="8930"/>
                    <a:pt x="3727" y="8573"/>
                  </a:cubicBezTo>
                  <a:cubicBezTo>
                    <a:pt x="3644" y="8288"/>
                    <a:pt x="3692" y="8049"/>
                    <a:pt x="3811" y="7871"/>
                  </a:cubicBezTo>
                  <a:cubicBezTo>
                    <a:pt x="3882" y="7776"/>
                    <a:pt x="3977" y="7680"/>
                    <a:pt x="4073" y="7633"/>
                  </a:cubicBezTo>
                  <a:cubicBezTo>
                    <a:pt x="4180" y="7573"/>
                    <a:pt x="4311" y="7561"/>
                    <a:pt x="4430" y="7573"/>
                  </a:cubicBezTo>
                  <a:cubicBezTo>
                    <a:pt x="4597" y="7597"/>
                    <a:pt x="4763" y="7668"/>
                    <a:pt x="4918" y="7799"/>
                  </a:cubicBezTo>
                  <a:cubicBezTo>
                    <a:pt x="4954" y="6680"/>
                    <a:pt x="5073" y="5609"/>
                    <a:pt x="5287" y="4573"/>
                  </a:cubicBezTo>
                  <a:cubicBezTo>
                    <a:pt x="5299" y="4513"/>
                    <a:pt x="5323" y="4466"/>
                    <a:pt x="5359" y="4442"/>
                  </a:cubicBezTo>
                  <a:cubicBezTo>
                    <a:pt x="5418" y="3156"/>
                    <a:pt x="5537" y="1489"/>
                    <a:pt x="6371" y="608"/>
                  </a:cubicBezTo>
                  <a:cubicBezTo>
                    <a:pt x="6787" y="179"/>
                    <a:pt x="7252" y="1"/>
                    <a:pt x="7645" y="13"/>
                  </a:cubicBezTo>
                  <a:cubicBezTo>
                    <a:pt x="7883" y="37"/>
                    <a:pt x="8109" y="96"/>
                    <a:pt x="8287" y="227"/>
                  </a:cubicBezTo>
                  <a:cubicBezTo>
                    <a:pt x="8478" y="346"/>
                    <a:pt x="8633" y="525"/>
                    <a:pt x="8716" y="727"/>
                  </a:cubicBezTo>
                  <a:cubicBezTo>
                    <a:pt x="8895" y="1084"/>
                    <a:pt x="8919" y="1561"/>
                    <a:pt x="8692" y="2072"/>
                  </a:cubicBezTo>
                  <a:cubicBezTo>
                    <a:pt x="8395" y="2739"/>
                    <a:pt x="7680" y="3204"/>
                    <a:pt x="6966" y="3644"/>
                  </a:cubicBezTo>
                  <a:cubicBezTo>
                    <a:pt x="6502" y="3930"/>
                    <a:pt x="6061" y="4228"/>
                    <a:pt x="5740" y="4561"/>
                  </a:cubicBezTo>
                  <a:cubicBezTo>
                    <a:pt x="5763" y="4585"/>
                    <a:pt x="5763" y="4632"/>
                    <a:pt x="5740" y="4656"/>
                  </a:cubicBezTo>
                  <a:cubicBezTo>
                    <a:pt x="5525" y="5787"/>
                    <a:pt x="5406" y="6942"/>
                    <a:pt x="5370" y="8168"/>
                  </a:cubicBezTo>
                  <a:cubicBezTo>
                    <a:pt x="5513" y="7811"/>
                    <a:pt x="5680" y="7502"/>
                    <a:pt x="5942" y="7275"/>
                  </a:cubicBezTo>
                  <a:cubicBezTo>
                    <a:pt x="6263" y="7002"/>
                    <a:pt x="6597" y="6894"/>
                    <a:pt x="6894" y="6942"/>
                  </a:cubicBezTo>
                  <a:cubicBezTo>
                    <a:pt x="7073" y="6954"/>
                    <a:pt x="7216" y="7025"/>
                    <a:pt x="7335" y="7133"/>
                  </a:cubicBezTo>
                  <a:cubicBezTo>
                    <a:pt x="7454" y="7240"/>
                    <a:pt x="7561" y="7371"/>
                    <a:pt x="7621" y="7537"/>
                  </a:cubicBezTo>
                  <a:cubicBezTo>
                    <a:pt x="7728" y="7799"/>
                    <a:pt x="7704" y="8145"/>
                    <a:pt x="7514" y="8490"/>
                  </a:cubicBezTo>
                  <a:cubicBezTo>
                    <a:pt x="7264" y="8942"/>
                    <a:pt x="6740" y="9216"/>
                    <a:pt x="6216" y="9478"/>
                  </a:cubicBezTo>
                  <a:cubicBezTo>
                    <a:pt x="5918" y="9645"/>
                    <a:pt x="5609" y="9800"/>
                    <a:pt x="5394" y="9978"/>
                  </a:cubicBezTo>
                  <a:cubicBezTo>
                    <a:pt x="5418" y="10669"/>
                    <a:pt x="5478" y="11383"/>
                    <a:pt x="5549" y="12157"/>
                  </a:cubicBezTo>
                  <a:cubicBezTo>
                    <a:pt x="5728" y="13931"/>
                    <a:pt x="6061" y="15955"/>
                    <a:pt x="6490" y="18336"/>
                  </a:cubicBezTo>
                  <a:cubicBezTo>
                    <a:pt x="6549" y="18170"/>
                    <a:pt x="6621" y="18015"/>
                    <a:pt x="6728" y="17896"/>
                  </a:cubicBezTo>
                  <a:cubicBezTo>
                    <a:pt x="6918" y="17658"/>
                    <a:pt x="7156" y="17539"/>
                    <a:pt x="7371" y="17539"/>
                  </a:cubicBezTo>
                  <a:cubicBezTo>
                    <a:pt x="7502" y="17539"/>
                    <a:pt x="7621" y="17562"/>
                    <a:pt x="7728" y="17622"/>
                  </a:cubicBezTo>
                  <a:cubicBezTo>
                    <a:pt x="7823" y="17682"/>
                    <a:pt x="7918" y="17777"/>
                    <a:pt x="7978" y="17872"/>
                  </a:cubicBezTo>
                  <a:cubicBezTo>
                    <a:pt x="8085" y="18051"/>
                    <a:pt x="8109" y="18313"/>
                    <a:pt x="8026" y="18575"/>
                  </a:cubicBezTo>
                  <a:cubicBezTo>
                    <a:pt x="7906" y="18932"/>
                    <a:pt x="7561" y="19182"/>
                    <a:pt x="7228" y="19420"/>
                  </a:cubicBezTo>
                  <a:cubicBezTo>
                    <a:pt x="7049" y="19563"/>
                    <a:pt x="6894" y="19682"/>
                    <a:pt x="6752" y="19813"/>
                  </a:cubicBezTo>
                  <a:cubicBezTo>
                    <a:pt x="6978" y="21003"/>
                    <a:pt x="7228" y="22265"/>
                    <a:pt x="7514" y="23647"/>
                  </a:cubicBezTo>
                  <a:cubicBezTo>
                    <a:pt x="7561" y="23849"/>
                    <a:pt x="7585" y="24039"/>
                    <a:pt x="7633" y="24218"/>
                  </a:cubicBezTo>
                  <a:lnTo>
                    <a:pt x="7633" y="24218"/>
                  </a:lnTo>
                  <a:lnTo>
                    <a:pt x="7633" y="24242"/>
                  </a:lnTo>
                  <a:cubicBezTo>
                    <a:pt x="8871" y="30755"/>
                    <a:pt x="7978" y="34160"/>
                    <a:pt x="7311" y="35648"/>
                  </a:cubicBezTo>
                  <a:cubicBezTo>
                    <a:pt x="7133" y="35660"/>
                    <a:pt x="6930" y="35672"/>
                    <a:pt x="6752" y="35696"/>
                  </a:cubicBezTo>
                  <a:cubicBezTo>
                    <a:pt x="7085" y="35065"/>
                    <a:pt x="7525" y="33886"/>
                    <a:pt x="7692" y="31981"/>
                  </a:cubicBezTo>
                  <a:cubicBezTo>
                    <a:pt x="7561" y="31850"/>
                    <a:pt x="7371" y="31731"/>
                    <a:pt x="7168" y="31612"/>
                  </a:cubicBezTo>
                  <a:cubicBezTo>
                    <a:pt x="6811" y="31386"/>
                    <a:pt x="6478" y="31171"/>
                    <a:pt x="6323" y="30826"/>
                  </a:cubicBezTo>
                  <a:cubicBezTo>
                    <a:pt x="6204" y="30552"/>
                    <a:pt x="6216" y="30314"/>
                    <a:pt x="6311" y="30124"/>
                  </a:cubicBezTo>
                  <a:cubicBezTo>
                    <a:pt x="6371" y="30004"/>
                    <a:pt x="6442" y="29921"/>
                    <a:pt x="6549" y="29838"/>
                  </a:cubicBezTo>
                  <a:cubicBezTo>
                    <a:pt x="6656" y="29766"/>
                    <a:pt x="6775" y="29743"/>
                    <a:pt x="6906" y="29719"/>
                  </a:cubicBezTo>
                  <a:cubicBezTo>
                    <a:pt x="7109" y="29719"/>
                    <a:pt x="7347" y="29814"/>
                    <a:pt x="7573" y="30040"/>
                  </a:cubicBezTo>
                  <a:cubicBezTo>
                    <a:pt x="7645" y="30124"/>
                    <a:pt x="7728" y="30219"/>
                    <a:pt x="7787" y="30314"/>
                  </a:cubicBezTo>
                  <a:cubicBezTo>
                    <a:pt x="7787" y="29040"/>
                    <a:pt x="7680" y="27504"/>
                    <a:pt x="7406" y="25706"/>
                  </a:cubicBezTo>
                  <a:cubicBezTo>
                    <a:pt x="7252" y="25635"/>
                    <a:pt x="7025" y="25575"/>
                    <a:pt x="6811" y="25516"/>
                  </a:cubicBezTo>
                  <a:cubicBezTo>
                    <a:pt x="6418" y="25409"/>
                    <a:pt x="6013" y="25302"/>
                    <a:pt x="5763" y="25016"/>
                  </a:cubicBezTo>
                  <a:cubicBezTo>
                    <a:pt x="5561" y="24801"/>
                    <a:pt x="5501" y="24563"/>
                    <a:pt x="5537" y="24349"/>
                  </a:cubicBezTo>
                  <a:cubicBezTo>
                    <a:pt x="5549" y="24230"/>
                    <a:pt x="5609" y="24111"/>
                    <a:pt x="5680" y="24004"/>
                  </a:cubicBezTo>
                  <a:cubicBezTo>
                    <a:pt x="5763" y="23920"/>
                    <a:pt x="5859" y="23849"/>
                    <a:pt x="5978" y="23801"/>
                  </a:cubicBezTo>
                  <a:cubicBezTo>
                    <a:pt x="6192" y="23730"/>
                    <a:pt x="6442" y="23742"/>
                    <a:pt x="6716" y="23885"/>
                  </a:cubicBezTo>
                  <a:cubicBezTo>
                    <a:pt x="6894" y="23992"/>
                    <a:pt x="7037" y="24147"/>
                    <a:pt x="7168" y="24325"/>
                  </a:cubicBezTo>
                  <a:cubicBezTo>
                    <a:pt x="6692" y="22384"/>
                    <a:pt x="5466" y="20480"/>
                    <a:pt x="4216" y="18527"/>
                  </a:cubicBezTo>
                  <a:cubicBezTo>
                    <a:pt x="3823" y="17932"/>
                    <a:pt x="3442" y="17324"/>
                    <a:pt x="3061" y="16717"/>
                  </a:cubicBezTo>
                  <a:cubicBezTo>
                    <a:pt x="2882" y="16681"/>
                    <a:pt x="2680" y="16681"/>
                    <a:pt x="2453" y="16681"/>
                  </a:cubicBezTo>
                  <a:cubicBezTo>
                    <a:pt x="2037" y="16681"/>
                    <a:pt x="1620" y="16681"/>
                    <a:pt x="1310" y="16479"/>
                  </a:cubicBezTo>
                  <a:cubicBezTo>
                    <a:pt x="1072" y="16312"/>
                    <a:pt x="953" y="16110"/>
                    <a:pt x="918" y="15884"/>
                  </a:cubicBezTo>
                  <a:cubicBezTo>
                    <a:pt x="906" y="15765"/>
                    <a:pt x="918" y="15634"/>
                    <a:pt x="977" y="15527"/>
                  </a:cubicBezTo>
                  <a:cubicBezTo>
                    <a:pt x="1025" y="15419"/>
                    <a:pt x="1120" y="15312"/>
                    <a:pt x="1215" y="15241"/>
                  </a:cubicBezTo>
                  <a:lnTo>
                    <a:pt x="1239" y="15241"/>
                  </a:lnTo>
                  <a:cubicBezTo>
                    <a:pt x="1418" y="15122"/>
                    <a:pt x="1668" y="15074"/>
                    <a:pt x="1965" y="15157"/>
                  </a:cubicBezTo>
                  <a:cubicBezTo>
                    <a:pt x="2072" y="15181"/>
                    <a:pt x="2156" y="15217"/>
                    <a:pt x="2251" y="15253"/>
                  </a:cubicBezTo>
                  <a:cubicBezTo>
                    <a:pt x="1513" y="13872"/>
                    <a:pt x="953" y="12443"/>
                    <a:pt x="798" y="10955"/>
                  </a:cubicBezTo>
                  <a:cubicBezTo>
                    <a:pt x="775" y="10931"/>
                    <a:pt x="787" y="10871"/>
                    <a:pt x="822" y="10824"/>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7"/>
            <p:cNvSpPr/>
            <p:nvPr/>
          </p:nvSpPr>
          <p:spPr>
            <a:xfrm>
              <a:off x="1117543" y="1359560"/>
              <a:ext cx="918712" cy="1353562"/>
            </a:xfrm>
            <a:custGeom>
              <a:rect b="b" l="l" r="r" t="t"/>
              <a:pathLst>
                <a:path extrusionOk="0" h="28612" w="19420">
                  <a:moveTo>
                    <a:pt x="15955" y="2882"/>
                  </a:moveTo>
                  <a:cubicBezTo>
                    <a:pt x="16407" y="5001"/>
                    <a:pt x="16884" y="7240"/>
                    <a:pt x="14633" y="9478"/>
                  </a:cubicBezTo>
                  <a:lnTo>
                    <a:pt x="14633" y="9526"/>
                  </a:lnTo>
                  <a:cubicBezTo>
                    <a:pt x="14467" y="11193"/>
                    <a:pt x="14217" y="12538"/>
                    <a:pt x="13871" y="13669"/>
                  </a:cubicBezTo>
                  <a:cubicBezTo>
                    <a:pt x="14824" y="12562"/>
                    <a:pt x="15098" y="11883"/>
                    <a:pt x="15134" y="11788"/>
                  </a:cubicBezTo>
                  <a:cubicBezTo>
                    <a:pt x="15062" y="7323"/>
                    <a:pt x="18396" y="5501"/>
                    <a:pt x="18408" y="5501"/>
                  </a:cubicBezTo>
                  <a:lnTo>
                    <a:pt x="18408" y="5501"/>
                  </a:lnTo>
                  <a:cubicBezTo>
                    <a:pt x="18432" y="5501"/>
                    <a:pt x="18432" y="5490"/>
                    <a:pt x="18443" y="5490"/>
                  </a:cubicBezTo>
                  <a:cubicBezTo>
                    <a:pt x="18503" y="5478"/>
                    <a:pt x="18574" y="5513"/>
                    <a:pt x="18586" y="5573"/>
                  </a:cubicBezTo>
                  <a:cubicBezTo>
                    <a:pt x="19420" y="9145"/>
                    <a:pt x="15765" y="11621"/>
                    <a:pt x="15360" y="11883"/>
                  </a:cubicBezTo>
                  <a:cubicBezTo>
                    <a:pt x="15288" y="12086"/>
                    <a:pt x="14919" y="12919"/>
                    <a:pt x="13693" y="14253"/>
                  </a:cubicBezTo>
                  <a:cubicBezTo>
                    <a:pt x="13086" y="16038"/>
                    <a:pt x="12264" y="17205"/>
                    <a:pt x="11324" y="18122"/>
                  </a:cubicBezTo>
                  <a:cubicBezTo>
                    <a:pt x="12336" y="17753"/>
                    <a:pt x="13407" y="16979"/>
                    <a:pt x="13610" y="16824"/>
                  </a:cubicBezTo>
                  <a:cubicBezTo>
                    <a:pt x="14800" y="12633"/>
                    <a:pt x="18396" y="11800"/>
                    <a:pt x="18527" y="11764"/>
                  </a:cubicBezTo>
                  <a:lnTo>
                    <a:pt x="18574" y="11764"/>
                  </a:lnTo>
                  <a:cubicBezTo>
                    <a:pt x="18646" y="11764"/>
                    <a:pt x="18693" y="11824"/>
                    <a:pt x="18693" y="11907"/>
                  </a:cubicBezTo>
                  <a:cubicBezTo>
                    <a:pt x="18467" y="15622"/>
                    <a:pt x="14110" y="16920"/>
                    <a:pt x="13776" y="17027"/>
                  </a:cubicBezTo>
                  <a:cubicBezTo>
                    <a:pt x="13598" y="17158"/>
                    <a:pt x="12133" y="18229"/>
                    <a:pt x="10943" y="18515"/>
                  </a:cubicBezTo>
                  <a:cubicBezTo>
                    <a:pt x="10788" y="18646"/>
                    <a:pt x="10645" y="18765"/>
                    <a:pt x="10490" y="18884"/>
                  </a:cubicBezTo>
                  <a:cubicBezTo>
                    <a:pt x="11073" y="18729"/>
                    <a:pt x="11597" y="18705"/>
                    <a:pt x="11740" y="18705"/>
                  </a:cubicBezTo>
                  <a:cubicBezTo>
                    <a:pt x="15110" y="15836"/>
                    <a:pt x="18634" y="17217"/>
                    <a:pt x="18646" y="17217"/>
                  </a:cubicBezTo>
                  <a:lnTo>
                    <a:pt x="18646" y="17217"/>
                  </a:lnTo>
                  <a:cubicBezTo>
                    <a:pt x="18658" y="17217"/>
                    <a:pt x="18658" y="17229"/>
                    <a:pt x="18682" y="17229"/>
                  </a:cubicBezTo>
                  <a:cubicBezTo>
                    <a:pt x="18741" y="17277"/>
                    <a:pt x="18741" y="17348"/>
                    <a:pt x="18705" y="17408"/>
                  </a:cubicBezTo>
                  <a:cubicBezTo>
                    <a:pt x="16455" y="20384"/>
                    <a:pt x="12097" y="19051"/>
                    <a:pt x="11776" y="18955"/>
                  </a:cubicBezTo>
                  <a:cubicBezTo>
                    <a:pt x="11621" y="18955"/>
                    <a:pt x="10728" y="18979"/>
                    <a:pt x="9930" y="19325"/>
                  </a:cubicBezTo>
                  <a:cubicBezTo>
                    <a:pt x="9645" y="19539"/>
                    <a:pt x="9371" y="19741"/>
                    <a:pt x="9073" y="19956"/>
                  </a:cubicBezTo>
                  <a:cubicBezTo>
                    <a:pt x="8025" y="20718"/>
                    <a:pt x="6918" y="21515"/>
                    <a:pt x="5859" y="22730"/>
                  </a:cubicBezTo>
                  <a:cubicBezTo>
                    <a:pt x="5704" y="22908"/>
                    <a:pt x="5549" y="23135"/>
                    <a:pt x="5382" y="23373"/>
                  </a:cubicBezTo>
                  <a:cubicBezTo>
                    <a:pt x="5763" y="23170"/>
                    <a:pt x="6263" y="22944"/>
                    <a:pt x="6930" y="22813"/>
                  </a:cubicBezTo>
                  <a:cubicBezTo>
                    <a:pt x="9514" y="19920"/>
                    <a:pt x="12812" y="19860"/>
                    <a:pt x="12824" y="19860"/>
                  </a:cubicBezTo>
                  <a:lnTo>
                    <a:pt x="12859" y="19860"/>
                  </a:lnTo>
                  <a:cubicBezTo>
                    <a:pt x="12919" y="19872"/>
                    <a:pt x="12967" y="19956"/>
                    <a:pt x="12943" y="20015"/>
                  </a:cubicBezTo>
                  <a:cubicBezTo>
                    <a:pt x="12824" y="20456"/>
                    <a:pt x="12669" y="20872"/>
                    <a:pt x="12467" y="21241"/>
                  </a:cubicBezTo>
                  <a:cubicBezTo>
                    <a:pt x="13217" y="21230"/>
                    <a:pt x="13931" y="21492"/>
                    <a:pt x="14014" y="21515"/>
                  </a:cubicBezTo>
                  <a:cubicBezTo>
                    <a:pt x="14038" y="21515"/>
                    <a:pt x="14062" y="21527"/>
                    <a:pt x="14074" y="21539"/>
                  </a:cubicBezTo>
                  <a:cubicBezTo>
                    <a:pt x="14121" y="21587"/>
                    <a:pt x="14121" y="21682"/>
                    <a:pt x="14074" y="21718"/>
                  </a:cubicBezTo>
                  <a:cubicBezTo>
                    <a:pt x="12550" y="23146"/>
                    <a:pt x="10740" y="23420"/>
                    <a:pt x="10478" y="23444"/>
                  </a:cubicBezTo>
                  <a:cubicBezTo>
                    <a:pt x="8466" y="24849"/>
                    <a:pt x="6001" y="25099"/>
                    <a:pt x="5644" y="25135"/>
                  </a:cubicBezTo>
                  <a:cubicBezTo>
                    <a:pt x="5466" y="25302"/>
                    <a:pt x="4549" y="26087"/>
                    <a:pt x="3299" y="26456"/>
                  </a:cubicBezTo>
                  <a:cubicBezTo>
                    <a:pt x="3739" y="26552"/>
                    <a:pt x="4001" y="26635"/>
                    <a:pt x="4001" y="26635"/>
                  </a:cubicBezTo>
                  <a:cubicBezTo>
                    <a:pt x="4013" y="26635"/>
                    <a:pt x="4037" y="26647"/>
                    <a:pt x="4037" y="26647"/>
                  </a:cubicBezTo>
                  <a:cubicBezTo>
                    <a:pt x="8716" y="24444"/>
                    <a:pt x="10466" y="26290"/>
                    <a:pt x="10526" y="26373"/>
                  </a:cubicBezTo>
                  <a:lnTo>
                    <a:pt x="10538" y="26385"/>
                  </a:lnTo>
                  <a:cubicBezTo>
                    <a:pt x="10585" y="26445"/>
                    <a:pt x="10562" y="26516"/>
                    <a:pt x="10502" y="26552"/>
                  </a:cubicBezTo>
                  <a:cubicBezTo>
                    <a:pt x="7466" y="28611"/>
                    <a:pt x="4692" y="27361"/>
                    <a:pt x="4013" y="27028"/>
                  </a:cubicBezTo>
                  <a:cubicBezTo>
                    <a:pt x="3977" y="27040"/>
                    <a:pt x="3918" y="27052"/>
                    <a:pt x="3870" y="27040"/>
                  </a:cubicBezTo>
                  <a:cubicBezTo>
                    <a:pt x="3870" y="27040"/>
                    <a:pt x="3120" y="26790"/>
                    <a:pt x="2144" y="26742"/>
                  </a:cubicBezTo>
                  <a:lnTo>
                    <a:pt x="1953" y="26742"/>
                  </a:lnTo>
                  <a:lnTo>
                    <a:pt x="1953" y="26742"/>
                  </a:lnTo>
                  <a:cubicBezTo>
                    <a:pt x="1429" y="26742"/>
                    <a:pt x="858" y="26802"/>
                    <a:pt x="310" y="26992"/>
                  </a:cubicBezTo>
                  <a:cubicBezTo>
                    <a:pt x="203" y="27040"/>
                    <a:pt x="84" y="26980"/>
                    <a:pt x="48" y="26861"/>
                  </a:cubicBezTo>
                  <a:cubicBezTo>
                    <a:pt x="1" y="26754"/>
                    <a:pt x="60" y="26635"/>
                    <a:pt x="179" y="26587"/>
                  </a:cubicBezTo>
                  <a:cubicBezTo>
                    <a:pt x="786" y="26385"/>
                    <a:pt x="1418" y="26314"/>
                    <a:pt x="1977" y="26325"/>
                  </a:cubicBezTo>
                  <a:lnTo>
                    <a:pt x="2013" y="26325"/>
                  </a:lnTo>
                  <a:lnTo>
                    <a:pt x="2144" y="26325"/>
                  </a:lnTo>
                  <a:cubicBezTo>
                    <a:pt x="3049" y="26278"/>
                    <a:pt x="3858" y="25016"/>
                    <a:pt x="4585" y="23873"/>
                  </a:cubicBezTo>
                  <a:cubicBezTo>
                    <a:pt x="4930" y="23337"/>
                    <a:pt x="5251" y="22825"/>
                    <a:pt x="5585" y="22456"/>
                  </a:cubicBezTo>
                  <a:cubicBezTo>
                    <a:pt x="5680" y="22337"/>
                    <a:pt x="5775" y="22230"/>
                    <a:pt x="5882" y="22123"/>
                  </a:cubicBezTo>
                  <a:cubicBezTo>
                    <a:pt x="6335" y="21253"/>
                    <a:pt x="6240" y="20420"/>
                    <a:pt x="6240" y="20420"/>
                  </a:cubicBezTo>
                  <a:lnTo>
                    <a:pt x="6240" y="20420"/>
                  </a:lnTo>
                  <a:cubicBezTo>
                    <a:pt x="5787" y="17360"/>
                    <a:pt x="5966" y="17098"/>
                    <a:pt x="6752" y="15931"/>
                  </a:cubicBezTo>
                  <a:cubicBezTo>
                    <a:pt x="7013" y="15562"/>
                    <a:pt x="7323" y="15098"/>
                    <a:pt x="7692" y="14419"/>
                  </a:cubicBezTo>
                  <a:cubicBezTo>
                    <a:pt x="7704" y="14384"/>
                    <a:pt x="7740" y="14372"/>
                    <a:pt x="7764" y="14360"/>
                  </a:cubicBezTo>
                  <a:cubicBezTo>
                    <a:pt x="7823" y="14348"/>
                    <a:pt x="7906" y="14372"/>
                    <a:pt x="7918" y="14443"/>
                  </a:cubicBezTo>
                  <a:cubicBezTo>
                    <a:pt x="8883" y="17717"/>
                    <a:pt x="6799" y="20122"/>
                    <a:pt x="6478" y="20456"/>
                  </a:cubicBezTo>
                  <a:cubicBezTo>
                    <a:pt x="6490" y="20622"/>
                    <a:pt x="6501" y="21099"/>
                    <a:pt x="6323" y="21682"/>
                  </a:cubicBezTo>
                  <a:cubicBezTo>
                    <a:pt x="7168" y="20849"/>
                    <a:pt x="8037" y="20218"/>
                    <a:pt x="8859" y="19622"/>
                  </a:cubicBezTo>
                  <a:cubicBezTo>
                    <a:pt x="9252" y="19348"/>
                    <a:pt x="9645" y="19063"/>
                    <a:pt x="10014" y="18753"/>
                  </a:cubicBezTo>
                  <a:cubicBezTo>
                    <a:pt x="10383" y="18253"/>
                    <a:pt x="10502" y="17753"/>
                    <a:pt x="10526" y="17622"/>
                  </a:cubicBezTo>
                  <a:cubicBezTo>
                    <a:pt x="9573" y="15562"/>
                    <a:pt x="10657" y="14014"/>
                    <a:pt x="10716" y="13907"/>
                  </a:cubicBezTo>
                  <a:cubicBezTo>
                    <a:pt x="10716" y="13895"/>
                    <a:pt x="10728" y="13895"/>
                    <a:pt x="10740" y="13883"/>
                  </a:cubicBezTo>
                  <a:cubicBezTo>
                    <a:pt x="10800" y="13836"/>
                    <a:pt x="10883" y="13848"/>
                    <a:pt x="10919" y="13907"/>
                  </a:cubicBezTo>
                  <a:cubicBezTo>
                    <a:pt x="12097" y="15443"/>
                    <a:pt x="10907" y="17443"/>
                    <a:pt x="10764" y="17658"/>
                  </a:cubicBezTo>
                  <a:cubicBezTo>
                    <a:pt x="10740" y="17741"/>
                    <a:pt x="10681" y="18003"/>
                    <a:pt x="10550" y="18313"/>
                  </a:cubicBezTo>
                  <a:cubicBezTo>
                    <a:pt x="10966" y="17943"/>
                    <a:pt x="11371" y="17539"/>
                    <a:pt x="11740" y="17086"/>
                  </a:cubicBezTo>
                  <a:cubicBezTo>
                    <a:pt x="12347" y="15919"/>
                    <a:pt x="12324" y="14443"/>
                    <a:pt x="12324" y="14229"/>
                  </a:cubicBezTo>
                  <a:cubicBezTo>
                    <a:pt x="9930" y="10597"/>
                    <a:pt x="11574" y="7335"/>
                    <a:pt x="11669" y="7168"/>
                  </a:cubicBezTo>
                  <a:cubicBezTo>
                    <a:pt x="11669" y="7156"/>
                    <a:pt x="11681" y="7145"/>
                    <a:pt x="11693" y="7145"/>
                  </a:cubicBezTo>
                  <a:cubicBezTo>
                    <a:pt x="11740" y="7097"/>
                    <a:pt x="11812" y="7097"/>
                    <a:pt x="11871" y="7145"/>
                  </a:cubicBezTo>
                  <a:cubicBezTo>
                    <a:pt x="14526" y="9728"/>
                    <a:pt x="12740" y="13848"/>
                    <a:pt x="12574" y="14229"/>
                  </a:cubicBezTo>
                  <a:cubicBezTo>
                    <a:pt x="12586" y="14407"/>
                    <a:pt x="12609" y="15312"/>
                    <a:pt x="12336" y="16277"/>
                  </a:cubicBezTo>
                  <a:cubicBezTo>
                    <a:pt x="13240" y="14824"/>
                    <a:pt x="13931" y="12764"/>
                    <a:pt x="14241" y="9538"/>
                  </a:cubicBezTo>
                  <a:cubicBezTo>
                    <a:pt x="14241" y="9502"/>
                    <a:pt x="14252" y="9490"/>
                    <a:pt x="14252" y="9466"/>
                  </a:cubicBezTo>
                  <a:cubicBezTo>
                    <a:pt x="11990" y="5180"/>
                    <a:pt x="15300" y="251"/>
                    <a:pt x="15431" y="60"/>
                  </a:cubicBezTo>
                  <a:cubicBezTo>
                    <a:pt x="15467" y="13"/>
                    <a:pt x="15503" y="1"/>
                    <a:pt x="15550" y="1"/>
                  </a:cubicBezTo>
                  <a:cubicBezTo>
                    <a:pt x="15622" y="1"/>
                    <a:pt x="15669" y="60"/>
                    <a:pt x="15657" y="132"/>
                  </a:cubicBezTo>
                  <a:cubicBezTo>
                    <a:pt x="15538" y="965"/>
                    <a:pt x="15753" y="1918"/>
                    <a:pt x="15955" y="2882"/>
                  </a:cubicBezTo>
                  <a:close/>
                  <a:moveTo>
                    <a:pt x="6656" y="23111"/>
                  </a:moveTo>
                  <a:cubicBezTo>
                    <a:pt x="5823" y="23337"/>
                    <a:pt x="5311" y="23658"/>
                    <a:pt x="5037" y="23897"/>
                  </a:cubicBezTo>
                  <a:cubicBezTo>
                    <a:pt x="4989" y="23956"/>
                    <a:pt x="4942" y="24028"/>
                    <a:pt x="4918" y="24087"/>
                  </a:cubicBezTo>
                  <a:cubicBezTo>
                    <a:pt x="4418" y="24861"/>
                    <a:pt x="3906" y="25683"/>
                    <a:pt x="3311" y="26206"/>
                  </a:cubicBezTo>
                  <a:cubicBezTo>
                    <a:pt x="4513" y="25837"/>
                    <a:pt x="5370" y="25063"/>
                    <a:pt x="5478" y="24944"/>
                  </a:cubicBezTo>
                  <a:cubicBezTo>
                    <a:pt x="5823" y="24242"/>
                    <a:pt x="6228" y="23635"/>
                    <a:pt x="6656" y="23111"/>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7"/>
            <p:cNvSpPr/>
            <p:nvPr/>
          </p:nvSpPr>
          <p:spPr>
            <a:xfrm>
              <a:off x="341386" y="1976342"/>
              <a:ext cx="975055" cy="924909"/>
            </a:xfrm>
            <a:custGeom>
              <a:rect b="b" l="l" r="r" t="t"/>
              <a:pathLst>
                <a:path extrusionOk="0" h="19551" w="20611">
                  <a:moveTo>
                    <a:pt x="6764" y="10156"/>
                  </a:moveTo>
                  <a:cubicBezTo>
                    <a:pt x="5728" y="8334"/>
                    <a:pt x="4335" y="5870"/>
                    <a:pt x="6525" y="2584"/>
                  </a:cubicBezTo>
                  <a:lnTo>
                    <a:pt x="6525" y="2584"/>
                  </a:lnTo>
                  <a:lnTo>
                    <a:pt x="6537" y="2572"/>
                  </a:lnTo>
                  <a:cubicBezTo>
                    <a:pt x="6633" y="2453"/>
                    <a:pt x="6799" y="2441"/>
                    <a:pt x="6895" y="2524"/>
                  </a:cubicBezTo>
                  <a:cubicBezTo>
                    <a:pt x="9800" y="4727"/>
                    <a:pt x="10216" y="7084"/>
                    <a:pt x="9835" y="8989"/>
                  </a:cubicBezTo>
                  <a:cubicBezTo>
                    <a:pt x="10193" y="8513"/>
                    <a:pt x="10550" y="8037"/>
                    <a:pt x="10919" y="7584"/>
                  </a:cubicBezTo>
                  <a:cubicBezTo>
                    <a:pt x="11157" y="7275"/>
                    <a:pt x="10931" y="6703"/>
                    <a:pt x="10645" y="6025"/>
                  </a:cubicBezTo>
                  <a:cubicBezTo>
                    <a:pt x="10085" y="4644"/>
                    <a:pt x="9335" y="2774"/>
                    <a:pt x="11205" y="667"/>
                  </a:cubicBezTo>
                  <a:lnTo>
                    <a:pt x="11217" y="655"/>
                  </a:lnTo>
                  <a:cubicBezTo>
                    <a:pt x="11324" y="548"/>
                    <a:pt x="11478" y="548"/>
                    <a:pt x="11586" y="655"/>
                  </a:cubicBezTo>
                  <a:cubicBezTo>
                    <a:pt x="13372" y="2417"/>
                    <a:pt x="13491" y="4072"/>
                    <a:pt x="13086" y="5358"/>
                  </a:cubicBezTo>
                  <a:cubicBezTo>
                    <a:pt x="13288" y="5203"/>
                    <a:pt x="13467" y="5060"/>
                    <a:pt x="13657" y="4917"/>
                  </a:cubicBezTo>
                  <a:cubicBezTo>
                    <a:pt x="13907" y="4286"/>
                    <a:pt x="15789" y="0"/>
                    <a:pt x="20432" y="2334"/>
                  </a:cubicBezTo>
                  <a:cubicBezTo>
                    <a:pt x="20563" y="2393"/>
                    <a:pt x="20611" y="2560"/>
                    <a:pt x="20551" y="2679"/>
                  </a:cubicBezTo>
                  <a:lnTo>
                    <a:pt x="20551" y="2691"/>
                  </a:lnTo>
                  <a:lnTo>
                    <a:pt x="20551" y="2691"/>
                  </a:lnTo>
                  <a:cubicBezTo>
                    <a:pt x="19158" y="5144"/>
                    <a:pt x="17170" y="5025"/>
                    <a:pt x="15681" y="4953"/>
                  </a:cubicBezTo>
                  <a:cubicBezTo>
                    <a:pt x="15193" y="4917"/>
                    <a:pt x="14777" y="4905"/>
                    <a:pt x="14479" y="4977"/>
                  </a:cubicBezTo>
                  <a:cubicBezTo>
                    <a:pt x="14455" y="5025"/>
                    <a:pt x="14431" y="5060"/>
                    <a:pt x="14384" y="5072"/>
                  </a:cubicBezTo>
                  <a:cubicBezTo>
                    <a:pt x="13729" y="5477"/>
                    <a:pt x="13086" y="6013"/>
                    <a:pt x="12479" y="6644"/>
                  </a:cubicBezTo>
                  <a:cubicBezTo>
                    <a:pt x="12371" y="6799"/>
                    <a:pt x="12276" y="6930"/>
                    <a:pt x="12181" y="7060"/>
                  </a:cubicBezTo>
                  <a:cubicBezTo>
                    <a:pt x="13586" y="6429"/>
                    <a:pt x="15574" y="6251"/>
                    <a:pt x="17598" y="8549"/>
                  </a:cubicBezTo>
                  <a:cubicBezTo>
                    <a:pt x="17694" y="8656"/>
                    <a:pt x="17694" y="8823"/>
                    <a:pt x="17574" y="8930"/>
                  </a:cubicBezTo>
                  <a:lnTo>
                    <a:pt x="17551" y="8942"/>
                  </a:lnTo>
                  <a:cubicBezTo>
                    <a:pt x="15336" y="10668"/>
                    <a:pt x="13538" y="9823"/>
                    <a:pt x="12193" y="9168"/>
                  </a:cubicBezTo>
                  <a:cubicBezTo>
                    <a:pt x="11526" y="8846"/>
                    <a:pt x="10990" y="8584"/>
                    <a:pt x="10669" y="8811"/>
                  </a:cubicBezTo>
                  <a:cubicBezTo>
                    <a:pt x="10181" y="9430"/>
                    <a:pt x="9728" y="10073"/>
                    <a:pt x="9264" y="10740"/>
                  </a:cubicBezTo>
                  <a:cubicBezTo>
                    <a:pt x="9145" y="10978"/>
                    <a:pt x="9026" y="11204"/>
                    <a:pt x="8907" y="11394"/>
                  </a:cubicBezTo>
                  <a:cubicBezTo>
                    <a:pt x="10371" y="10501"/>
                    <a:pt x="12514" y="10097"/>
                    <a:pt x="15086" y="12228"/>
                  </a:cubicBezTo>
                  <a:cubicBezTo>
                    <a:pt x="15193" y="12323"/>
                    <a:pt x="15205" y="12478"/>
                    <a:pt x="15110" y="12585"/>
                  </a:cubicBezTo>
                  <a:lnTo>
                    <a:pt x="15098" y="12597"/>
                  </a:lnTo>
                  <a:cubicBezTo>
                    <a:pt x="12907" y="14978"/>
                    <a:pt x="10705" y="14347"/>
                    <a:pt x="9062" y="13871"/>
                  </a:cubicBezTo>
                  <a:cubicBezTo>
                    <a:pt x="8204" y="13633"/>
                    <a:pt x="7526" y="13418"/>
                    <a:pt x="7180" y="13764"/>
                  </a:cubicBezTo>
                  <a:cubicBezTo>
                    <a:pt x="6978" y="14073"/>
                    <a:pt x="6752" y="14371"/>
                    <a:pt x="6537" y="14669"/>
                  </a:cubicBezTo>
                  <a:cubicBezTo>
                    <a:pt x="7764" y="14073"/>
                    <a:pt x="9443" y="13930"/>
                    <a:pt x="11383" y="15657"/>
                  </a:cubicBezTo>
                  <a:cubicBezTo>
                    <a:pt x="11478" y="15740"/>
                    <a:pt x="11502" y="15907"/>
                    <a:pt x="11395" y="16026"/>
                  </a:cubicBezTo>
                  <a:cubicBezTo>
                    <a:pt x="11395" y="16038"/>
                    <a:pt x="11383" y="16038"/>
                    <a:pt x="11383" y="16038"/>
                  </a:cubicBezTo>
                  <a:cubicBezTo>
                    <a:pt x="9514" y="17931"/>
                    <a:pt x="7716" y="17336"/>
                    <a:pt x="6383" y="16907"/>
                  </a:cubicBezTo>
                  <a:cubicBezTo>
                    <a:pt x="5704" y="16681"/>
                    <a:pt x="5156" y="16502"/>
                    <a:pt x="4894" y="16764"/>
                  </a:cubicBezTo>
                  <a:cubicBezTo>
                    <a:pt x="4620" y="17086"/>
                    <a:pt x="4335" y="17383"/>
                    <a:pt x="4061" y="17645"/>
                  </a:cubicBezTo>
                  <a:lnTo>
                    <a:pt x="4037" y="17657"/>
                  </a:lnTo>
                  <a:cubicBezTo>
                    <a:pt x="4037" y="17681"/>
                    <a:pt x="4025" y="17681"/>
                    <a:pt x="4025" y="17681"/>
                  </a:cubicBezTo>
                  <a:cubicBezTo>
                    <a:pt x="2846" y="18812"/>
                    <a:pt x="1608" y="19538"/>
                    <a:pt x="275" y="19550"/>
                  </a:cubicBezTo>
                  <a:cubicBezTo>
                    <a:pt x="120" y="19550"/>
                    <a:pt x="25" y="19431"/>
                    <a:pt x="1" y="19300"/>
                  </a:cubicBezTo>
                  <a:cubicBezTo>
                    <a:pt x="1" y="19145"/>
                    <a:pt x="120" y="19026"/>
                    <a:pt x="263" y="19026"/>
                  </a:cubicBezTo>
                  <a:cubicBezTo>
                    <a:pt x="1430" y="19014"/>
                    <a:pt x="2573" y="18360"/>
                    <a:pt x="3656" y="17324"/>
                  </a:cubicBezTo>
                  <a:cubicBezTo>
                    <a:pt x="3930" y="16824"/>
                    <a:pt x="3537" y="16109"/>
                    <a:pt x="3037" y="15240"/>
                  </a:cubicBezTo>
                  <a:cubicBezTo>
                    <a:pt x="2073" y="13537"/>
                    <a:pt x="799" y="11275"/>
                    <a:pt x="2823" y="8239"/>
                  </a:cubicBezTo>
                  <a:lnTo>
                    <a:pt x="2823" y="8239"/>
                  </a:lnTo>
                  <a:lnTo>
                    <a:pt x="2835" y="8227"/>
                  </a:lnTo>
                  <a:cubicBezTo>
                    <a:pt x="2918" y="8108"/>
                    <a:pt x="3085" y="8096"/>
                    <a:pt x="3192" y="8180"/>
                  </a:cubicBezTo>
                  <a:cubicBezTo>
                    <a:pt x="6335" y="10549"/>
                    <a:pt x="6335" y="13121"/>
                    <a:pt x="5668" y="14978"/>
                  </a:cubicBezTo>
                  <a:cubicBezTo>
                    <a:pt x="6014" y="14502"/>
                    <a:pt x="6395" y="13990"/>
                    <a:pt x="6752" y="13466"/>
                  </a:cubicBezTo>
                  <a:lnTo>
                    <a:pt x="6752" y="13466"/>
                  </a:lnTo>
                  <a:lnTo>
                    <a:pt x="6752" y="13466"/>
                  </a:lnTo>
                  <a:lnTo>
                    <a:pt x="6752" y="13466"/>
                  </a:lnTo>
                  <a:cubicBezTo>
                    <a:pt x="6764" y="13430"/>
                    <a:pt x="6823" y="13359"/>
                    <a:pt x="6906" y="13228"/>
                  </a:cubicBezTo>
                  <a:lnTo>
                    <a:pt x="7490" y="12383"/>
                  </a:lnTo>
                  <a:cubicBezTo>
                    <a:pt x="7704" y="11847"/>
                    <a:pt x="7287" y="11085"/>
                    <a:pt x="6764" y="10156"/>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7"/>
            <p:cNvSpPr/>
            <p:nvPr/>
          </p:nvSpPr>
          <p:spPr>
            <a:xfrm>
              <a:off x="4749625" y="3016850"/>
              <a:ext cx="246531" cy="204671"/>
            </a:xfrm>
            <a:custGeom>
              <a:rect b="b" l="l" r="r" t="t"/>
              <a:pathLst>
                <a:path extrusionOk="0" h="5586" w="6728">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37"/>
          <p:cNvSpPr txBox="1"/>
          <p:nvPr/>
        </p:nvSpPr>
        <p:spPr>
          <a:xfrm>
            <a:off x="5582850" y="3428975"/>
            <a:ext cx="27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Zilla Slab Medium"/>
                <a:ea typeface="Zilla Slab Medium"/>
                <a:cs typeface="Zilla Slab Medium"/>
                <a:sym typeface="Zilla Slab Medium"/>
              </a:rPr>
              <a:t>By: Jasmine Ali </a:t>
            </a:r>
            <a:endParaRPr>
              <a:latin typeface="Zilla Slab Medium"/>
              <a:ea typeface="Zilla Slab Medium"/>
              <a:cs typeface="Zilla Slab Medium"/>
              <a:sym typeface="Zilla Slab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46"/>
          <p:cNvPicPr preferRelativeResize="0"/>
          <p:nvPr/>
        </p:nvPicPr>
        <p:blipFill>
          <a:blip r:embed="rId3">
            <a:alphaModFix/>
          </a:blip>
          <a:stretch>
            <a:fillRect/>
          </a:stretch>
        </p:blipFill>
        <p:spPr>
          <a:xfrm>
            <a:off x="783450" y="45137"/>
            <a:ext cx="7577105" cy="50532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47"/>
          <p:cNvPicPr preferRelativeResize="0"/>
          <p:nvPr/>
        </p:nvPicPr>
        <p:blipFill>
          <a:blip r:embed="rId3">
            <a:alphaModFix/>
          </a:blip>
          <a:stretch>
            <a:fillRect/>
          </a:stretch>
        </p:blipFill>
        <p:spPr>
          <a:xfrm>
            <a:off x="949425" y="152400"/>
            <a:ext cx="7573617"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48"/>
          <p:cNvSpPr txBox="1"/>
          <p:nvPr>
            <p:ph type="title"/>
          </p:nvPr>
        </p:nvSpPr>
        <p:spPr>
          <a:xfrm>
            <a:off x="720000" y="698075"/>
            <a:ext cx="65856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14% of Earth → 8-7% </a:t>
            </a:r>
            <a:endParaRPr/>
          </a:p>
        </p:txBody>
      </p:sp>
      <p:pic>
        <p:nvPicPr>
          <p:cNvPr id="828" name="Google Shape;828;p48"/>
          <p:cNvPicPr preferRelativeResize="0"/>
          <p:nvPr/>
        </p:nvPicPr>
        <p:blipFill>
          <a:blip r:embed="rId3">
            <a:alphaModFix/>
          </a:blip>
          <a:stretch>
            <a:fillRect/>
          </a:stretch>
        </p:blipFill>
        <p:spPr>
          <a:xfrm>
            <a:off x="1991900" y="1334800"/>
            <a:ext cx="5160188" cy="3440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49"/>
          <p:cNvSpPr txBox="1"/>
          <p:nvPr>
            <p:ph type="title"/>
          </p:nvPr>
        </p:nvSpPr>
        <p:spPr>
          <a:xfrm>
            <a:off x="720000" y="698075"/>
            <a:ext cx="65856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Hiding in Plain Sight</a:t>
            </a:r>
            <a:endParaRPr/>
          </a:p>
        </p:txBody>
      </p:sp>
      <p:pic>
        <p:nvPicPr>
          <p:cNvPr id="834" name="Google Shape;834;p49"/>
          <p:cNvPicPr preferRelativeResize="0"/>
          <p:nvPr/>
        </p:nvPicPr>
        <p:blipFill>
          <a:blip r:embed="rId3">
            <a:alphaModFix/>
          </a:blip>
          <a:stretch>
            <a:fillRect/>
          </a:stretch>
        </p:blipFill>
        <p:spPr>
          <a:xfrm>
            <a:off x="152400" y="1550975"/>
            <a:ext cx="8839199" cy="33806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50"/>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Can You Do?</a:t>
            </a:r>
            <a:endParaRPr/>
          </a:p>
        </p:txBody>
      </p:sp>
      <p:sp>
        <p:nvSpPr>
          <p:cNvPr id="840" name="Google Shape;840;p50"/>
          <p:cNvSpPr txBox="1"/>
          <p:nvPr>
            <p:ph idx="1" type="subTitle"/>
          </p:nvPr>
        </p:nvSpPr>
        <p:spPr>
          <a:xfrm>
            <a:off x="1863000" y="17526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Plant a Tree</a:t>
            </a:r>
            <a:endParaRPr/>
          </a:p>
        </p:txBody>
      </p:sp>
      <p:sp>
        <p:nvSpPr>
          <p:cNvPr id="841" name="Google Shape;841;p50"/>
          <p:cNvSpPr txBox="1"/>
          <p:nvPr>
            <p:ph idx="3" type="subTitle"/>
          </p:nvPr>
        </p:nvSpPr>
        <p:spPr>
          <a:xfrm>
            <a:off x="1863000" y="31242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700"/>
              <a:t>Limit Beef and Dairy</a:t>
            </a:r>
            <a:endParaRPr sz="1700"/>
          </a:p>
        </p:txBody>
      </p:sp>
      <p:sp>
        <p:nvSpPr>
          <p:cNvPr id="842" name="Google Shape;842;p50"/>
          <p:cNvSpPr txBox="1"/>
          <p:nvPr>
            <p:ph idx="5" type="subTitle"/>
          </p:nvPr>
        </p:nvSpPr>
        <p:spPr>
          <a:xfrm>
            <a:off x="4167150" y="17526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Go Paperless</a:t>
            </a:r>
            <a:endParaRPr/>
          </a:p>
        </p:txBody>
      </p:sp>
      <p:sp>
        <p:nvSpPr>
          <p:cNvPr id="843" name="Google Shape;843;p50"/>
          <p:cNvSpPr txBox="1"/>
          <p:nvPr>
            <p:ph idx="7" type="subTitle"/>
          </p:nvPr>
        </p:nvSpPr>
        <p:spPr>
          <a:xfrm>
            <a:off x="4167150" y="31242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Limit Palm Oil</a:t>
            </a:r>
            <a:endParaRPr/>
          </a:p>
        </p:txBody>
      </p:sp>
      <p:sp>
        <p:nvSpPr>
          <p:cNvPr id="844" name="Google Shape;844;p50"/>
          <p:cNvSpPr txBox="1"/>
          <p:nvPr>
            <p:ph idx="9" type="subTitle"/>
          </p:nvPr>
        </p:nvSpPr>
        <p:spPr>
          <a:xfrm>
            <a:off x="6471300" y="17526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t>Buy Recycled Products</a:t>
            </a:r>
            <a:endParaRPr sz="1500"/>
          </a:p>
        </p:txBody>
      </p:sp>
      <p:sp>
        <p:nvSpPr>
          <p:cNvPr id="845" name="Google Shape;845;p50"/>
          <p:cNvSpPr txBox="1"/>
          <p:nvPr>
            <p:ph idx="14" type="subTitle"/>
          </p:nvPr>
        </p:nvSpPr>
        <p:spPr>
          <a:xfrm>
            <a:off x="6471300" y="3124200"/>
            <a:ext cx="1952700" cy="485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Consume Less</a:t>
            </a:r>
            <a:endParaRPr/>
          </a:p>
        </p:txBody>
      </p:sp>
      <p:sp>
        <p:nvSpPr>
          <p:cNvPr id="846" name="Google Shape;846;p50"/>
          <p:cNvSpPr/>
          <p:nvPr/>
        </p:nvSpPr>
        <p:spPr>
          <a:xfrm>
            <a:off x="4825100" y="-1257873"/>
            <a:ext cx="4883822" cy="2056400"/>
          </a:xfrm>
          <a:custGeom>
            <a:rect b="b" l="l" r="r" t="t"/>
            <a:pathLst>
              <a:path extrusionOk="0" h="52369" w="49840">
                <a:moveTo>
                  <a:pt x="59" y="1"/>
                </a:moveTo>
                <a:cubicBezTo>
                  <a:pt x="54" y="1"/>
                  <a:pt x="51" y="2"/>
                  <a:pt x="48" y="5"/>
                </a:cubicBezTo>
                <a:cubicBezTo>
                  <a:pt x="12" y="17"/>
                  <a:pt x="0" y="41"/>
                  <a:pt x="12" y="65"/>
                </a:cubicBezTo>
                <a:cubicBezTo>
                  <a:pt x="1989" y="5006"/>
                  <a:pt x="2322" y="10459"/>
                  <a:pt x="2631" y="15733"/>
                </a:cubicBezTo>
                <a:cubicBezTo>
                  <a:pt x="2727" y="17126"/>
                  <a:pt x="2798" y="18555"/>
                  <a:pt x="2917" y="19948"/>
                </a:cubicBezTo>
                <a:cubicBezTo>
                  <a:pt x="3358" y="25485"/>
                  <a:pt x="4572" y="33414"/>
                  <a:pt x="9894" y="38439"/>
                </a:cubicBezTo>
                <a:cubicBezTo>
                  <a:pt x="15193" y="43415"/>
                  <a:pt x="23086" y="44273"/>
                  <a:pt x="30052" y="45011"/>
                </a:cubicBezTo>
                <a:cubicBezTo>
                  <a:pt x="37076" y="45773"/>
                  <a:pt x="44958" y="47023"/>
                  <a:pt x="49768" y="52345"/>
                </a:cubicBezTo>
                <a:cubicBezTo>
                  <a:pt x="49768" y="52369"/>
                  <a:pt x="49780" y="52369"/>
                  <a:pt x="49792" y="52369"/>
                </a:cubicBezTo>
                <a:cubicBezTo>
                  <a:pt x="49792" y="52369"/>
                  <a:pt x="49807" y="52354"/>
                  <a:pt x="49820" y="52354"/>
                </a:cubicBezTo>
                <a:cubicBezTo>
                  <a:pt x="49823" y="52354"/>
                  <a:pt x="49825" y="52355"/>
                  <a:pt x="49828" y="52357"/>
                </a:cubicBezTo>
                <a:cubicBezTo>
                  <a:pt x="49840" y="52333"/>
                  <a:pt x="49840" y="52309"/>
                  <a:pt x="49828" y="52297"/>
                </a:cubicBezTo>
                <a:cubicBezTo>
                  <a:pt x="45006" y="46940"/>
                  <a:pt x="37100" y="45689"/>
                  <a:pt x="30063" y="44927"/>
                </a:cubicBezTo>
                <a:cubicBezTo>
                  <a:pt x="23110" y="44165"/>
                  <a:pt x="15240" y="43320"/>
                  <a:pt x="9966" y="38367"/>
                </a:cubicBezTo>
                <a:cubicBezTo>
                  <a:pt x="4656" y="33378"/>
                  <a:pt x="3453" y="25461"/>
                  <a:pt x="3001" y="19936"/>
                </a:cubicBezTo>
                <a:cubicBezTo>
                  <a:pt x="2881" y="18555"/>
                  <a:pt x="2810" y="17126"/>
                  <a:pt x="2727" y="15733"/>
                </a:cubicBezTo>
                <a:cubicBezTo>
                  <a:pt x="2405" y="10459"/>
                  <a:pt x="2096" y="4994"/>
                  <a:pt x="107" y="41"/>
                </a:cubicBezTo>
                <a:cubicBezTo>
                  <a:pt x="89" y="14"/>
                  <a:pt x="72" y="1"/>
                  <a:pt x="59" y="1"/>
                </a:cubicBezTo>
                <a:close/>
              </a:path>
            </a:pathLst>
          </a:cu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0"/>
          <p:cNvSpPr txBox="1"/>
          <p:nvPr/>
        </p:nvSpPr>
        <p:spPr>
          <a:xfrm>
            <a:off x="2869650" y="3941250"/>
            <a:ext cx="4547700" cy="1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Zilla Slab Medium"/>
                <a:ea typeface="Zilla Slab Medium"/>
                <a:cs typeface="Zilla Slab Medium"/>
                <a:sym typeface="Zilla Slab Medium"/>
                <a:hlinkClick r:id="rId3"/>
              </a:rPr>
              <a:t>https://www.insider.com/deforestation-photos-2019-4</a:t>
            </a:r>
            <a:r>
              <a:rPr lang="en">
                <a:latin typeface="Zilla Slab Medium"/>
                <a:ea typeface="Zilla Slab Medium"/>
                <a:cs typeface="Zilla Slab Medium"/>
                <a:sym typeface="Zilla Slab Medium"/>
              </a:rPr>
              <a:t> </a:t>
            </a:r>
            <a:endParaRPr>
              <a:latin typeface="Zilla Slab Medium"/>
              <a:ea typeface="Zilla Slab Medium"/>
              <a:cs typeface="Zilla Slab Medium"/>
              <a:sym typeface="Zilla Slab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51"/>
          <p:cNvSpPr txBox="1"/>
          <p:nvPr>
            <p:ph idx="2" type="title"/>
          </p:nvPr>
        </p:nvSpPr>
        <p:spPr>
          <a:xfrm flipH="1">
            <a:off x="5514831" y="953725"/>
            <a:ext cx="29337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400"/>
              <a:t>Part </a:t>
            </a:r>
            <a:r>
              <a:rPr lang="en" sz="9400"/>
              <a:t>2</a:t>
            </a:r>
            <a:endParaRPr sz="9400"/>
          </a:p>
        </p:txBody>
      </p:sp>
      <p:sp>
        <p:nvSpPr>
          <p:cNvPr id="853" name="Google Shape;853;p51"/>
          <p:cNvSpPr txBox="1"/>
          <p:nvPr>
            <p:ph type="title"/>
          </p:nvPr>
        </p:nvSpPr>
        <p:spPr>
          <a:xfrm flipH="1">
            <a:off x="4495800" y="2531850"/>
            <a:ext cx="40386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Animals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52"/>
          <p:cNvSpPr txBox="1"/>
          <p:nvPr>
            <p:ph type="title"/>
          </p:nvPr>
        </p:nvSpPr>
        <p:spPr>
          <a:xfrm>
            <a:off x="1474500" y="1073400"/>
            <a:ext cx="61950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solidFill>
                  <a:srgbClr val="F1A129"/>
                </a:solidFill>
                <a:uFill>
                  <a:noFill/>
                </a:uFill>
                <a:hlinkClick r:id="rId3">
                  <a:extLst>
                    <a:ext uri="{A12FA001-AC4F-418D-AE19-62706E023703}">
                      <ahyp:hlinkClr val="tx"/>
                    </a:ext>
                  </a:extLst>
                </a:hlinkClick>
              </a:rPr>
              <a:t>Animals Affected</a:t>
            </a:r>
            <a:endParaRPr sz="5900">
              <a:solidFill>
                <a:srgbClr val="F1A129"/>
              </a:solidFill>
            </a:endParaRPr>
          </a:p>
        </p:txBody>
      </p:sp>
      <p:sp>
        <p:nvSpPr>
          <p:cNvPr id="859" name="Google Shape;859;p52"/>
          <p:cNvSpPr txBox="1"/>
          <p:nvPr>
            <p:ph idx="1" type="body"/>
          </p:nvPr>
        </p:nvSpPr>
        <p:spPr>
          <a:xfrm>
            <a:off x="1885950" y="2890900"/>
            <a:ext cx="5372100" cy="743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300"/>
              <a:t>Every species worldwide is impacted by climate change. Rising temperatures and sea levels, less rain and more droughts. By 2100, an estimated 50% of all the world’s species could go extinct because of climate change.</a:t>
            </a:r>
            <a:endParaRPr sz="1300"/>
          </a:p>
        </p:txBody>
      </p:sp>
      <p:grpSp>
        <p:nvGrpSpPr>
          <p:cNvPr id="860" name="Google Shape;860;p52"/>
          <p:cNvGrpSpPr/>
          <p:nvPr/>
        </p:nvGrpSpPr>
        <p:grpSpPr>
          <a:xfrm rot="-5400000">
            <a:off x="-466902" y="223236"/>
            <a:ext cx="3245090" cy="1644531"/>
            <a:chOff x="1860625" y="1769975"/>
            <a:chExt cx="1870800" cy="948075"/>
          </a:xfrm>
        </p:grpSpPr>
        <p:sp>
          <p:nvSpPr>
            <p:cNvPr id="861" name="Google Shape;861;p52"/>
            <p:cNvSpPr/>
            <p:nvPr/>
          </p:nvSpPr>
          <p:spPr>
            <a:xfrm>
              <a:off x="1860625" y="1769975"/>
              <a:ext cx="1870800" cy="948075"/>
            </a:xfrm>
            <a:custGeom>
              <a:rect b="b" l="l" r="r" t="t"/>
              <a:pathLst>
                <a:path extrusionOk="0" h="37923" w="74832">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862" name="Google Shape;862;p52"/>
            <p:cNvSpPr/>
            <p:nvPr/>
          </p:nvSpPr>
          <p:spPr>
            <a:xfrm>
              <a:off x="1932650" y="2129850"/>
              <a:ext cx="265825" cy="27125"/>
            </a:xfrm>
            <a:custGeom>
              <a:rect b="b" l="l" r="r" t="t"/>
              <a:pathLst>
                <a:path extrusionOk="0" h="1085" w="10633">
                  <a:moveTo>
                    <a:pt x="1" y="1"/>
                  </a:moveTo>
                  <a:cubicBezTo>
                    <a:pt x="1" y="382"/>
                    <a:pt x="7395" y="822"/>
                    <a:pt x="10633" y="1084"/>
                  </a:cubicBezTo>
                  <a:cubicBezTo>
                    <a:pt x="7776" y="168"/>
                    <a:pt x="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863" name="Google Shape;863;p52"/>
            <p:cNvSpPr/>
            <p:nvPr/>
          </p:nvSpPr>
          <p:spPr>
            <a:xfrm>
              <a:off x="2046075" y="2025975"/>
              <a:ext cx="356600" cy="93775"/>
            </a:xfrm>
            <a:custGeom>
              <a:rect b="b" l="l" r="r" t="t"/>
              <a:pathLst>
                <a:path extrusionOk="0" h="3751" w="14264">
                  <a:moveTo>
                    <a:pt x="83" y="1"/>
                  </a:moveTo>
                  <a:cubicBezTo>
                    <a:pt x="0" y="453"/>
                    <a:pt x="10061" y="2501"/>
                    <a:pt x="14264" y="3751"/>
                  </a:cubicBezTo>
                  <a:cubicBezTo>
                    <a:pt x="10513" y="1775"/>
                    <a:pt x="84" y="1"/>
                    <a:pt x="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864" name="Google Shape;864;p52"/>
            <p:cNvSpPr/>
            <p:nvPr/>
          </p:nvSpPr>
          <p:spPr>
            <a:xfrm>
              <a:off x="2575600" y="1788900"/>
              <a:ext cx="368800" cy="369550"/>
            </a:xfrm>
            <a:custGeom>
              <a:rect b="b" l="l" r="r" t="t"/>
              <a:pathLst>
                <a:path extrusionOk="0" h="14782" w="14752">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53"/>
          <p:cNvSpPr/>
          <p:nvPr/>
        </p:nvSpPr>
        <p:spPr>
          <a:xfrm>
            <a:off x="2954525" y="-728525"/>
            <a:ext cx="3144984" cy="6431183"/>
          </a:xfrm>
          <a:custGeom>
            <a:rect b="b" l="l" r="r" t="t"/>
            <a:pathLst>
              <a:path extrusionOk="0" fill="none" h="159306" w="77904">
                <a:moveTo>
                  <a:pt x="21884" y="0"/>
                </a:moveTo>
                <a:cubicBezTo>
                  <a:pt x="17955" y="2453"/>
                  <a:pt x="0" y="32278"/>
                  <a:pt x="21110" y="47184"/>
                </a:cubicBezTo>
                <a:cubicBezTo>
                  <a:pt x="34755" y="56828"/>
                  <a:pt x="77903" y="67806"/>
                  <a:pt x="67295" y="86177"/>
                </a:cubicBezTo>
                <a:cubicBezTo>
                  <a:pt x="63508" y="92761"/>
                  <a:pt x="19455" y="108037"/>
                  <a:pt x="7501" y="128028"/>
                </a:cubicBezTo>
                <a:cubicBezTo>
                  <a:pt x="1941" y="137338"/>
                  <a:pt x="2477" y="149411"/>
                  <a:pt x="6894" y="159305"/>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3"/>
          <p:cNvSpPr txBox="1"/>
          <p:nvPr>
            <p:ph type="title"/>
          </p:nvPr>
        </p:nvSpPr>
        <p:spPr>
          <a:xfrm>
            <a:off x="4970100" y="121700"/>
            <a:ext cx="5042700" cy="70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More Animals</a:t>
            </a:r>
            <a:endParaRPr sz="4800"/>
          </a:p>
        </p:txBody>
      </p:sp>
      <p:grpSp>
        <p:nvGrpSpPr>
          <p:cNvPr id="871" name="Google Shape;871;p53"/>
          <p:cNvGrpSpPr/>
          <p:nvPr/>
        </p:nvGrpSpPr>
        <p:grpSpPr>
          <a:xfrm flipH="1">
            <a:off x="429079" y="3505500"/>
            <a:ext cx="1161605" cy="2126739"/>
            <a:chOff x="16755950" y="3077300"/>
            <a:chExt cx="448600" cy="821325"/>
          </a:xfrm>
        </p:grpSpPr>
        <p:sp>
          <p:nvSpPr>
            <p:cNvPr id="872" name="Google Shape;872;p53"/>
            <p:cNvSpPr/>
            <p:nvPr/>
          </p:nvSpPr>
          <p:spPr>
            <a:xfrm>
              <a:off x="16755950" y="3102300"/>
              <a:ext cx="410750" cy="731850"/>
            </a:xfrm>
            <a:custGeom>
              <a:rect b="b" l="l" r="r" t="t"/>
              <a:pathLst>
                <a:path extrusionOk="0" h="29274" w="1643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3"/>
            <p:cNvSpPr/>
            <p:nvPr/>
          </p:nvSpPr>
          <p:spPr>
            <a:xfrm>
              <a:off x="16797925" y="3189500"/>
              <a:ext cx="323275" cy="538200"/>
            </a:xfrm>
            <a:custGeom>
              <a:rect b="b" l="l" r="r" t="t"/>
              <a:pathLst>
                <a:path extrusionOk="0" h="21528" w="12931">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3"/>
            <p:cNvSpPr/>
            <p:nvPr/>
          </p:nvSpPr>
          <p:spPr>
            <a:xfrm>
              <a:off x="16994975" y="3077300"/>
              <a:ext cx="209575" cy="821325"/>
            </a:xfrm>
            <a:custGeom>
              <a:rect b="b" l="l" r="r" t="t"/>
              <a:pathLst>
                <a:path extrusionOk="0" h="32853" w="8383">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3"/>
            <p:cNvSpPr/>
            <p:nvPr/>
          </p:nvSpPr>
          <p:spPr>
            <a:xfrm>
              <a:off x="17061950" y="3169575"/>
              <a:ext cx="119975" cy="616750"/>
            </a:xfrm>
            <a:custGeom>
              <a:rect b="b" l="l" r="r" t="t"/>
              <a:pathLst>
                <a:path extrusionOk="0" h="24670" w="4799">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6" name="Google Shape;876;p53"/>
          <p:cNvSpPr txBox="1"/>
          <p:nvPr>
            <p:ph idx="1" type="body"/>
          </p:nvPr>
        </p:nvSpPr>
        <p:spPr>
          <a:xfrm>
            <a:off x="57200" y="1321950"/>
            <a:ext cx="3726000" cy="24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Bumblebees		Asian elephants</a:t>
            </a:r>
            <a:endParaRPr/>
          </a:p>
          <a:p>
            <a:pPr indent="0" lvl="0" marL="0" rtl="0" algn="l">
              <a:spcBef>
                <a:spcPts val="1600"/>
              </a:spcBef>
              <a:spcAft>
                <a:spcPts val="0"/>
              </a:spcAft>
              <a:buNone/>
            </a:pPr>
            <a:r>
              <a:rPr lang="en"/>
              <a:t> Giraffes			Insects</a:t>
            </a:r>
            <a:endParaRPr/>
          </a:p>
          <a:p>
            <a:pPr indent="0" lvl="0" marL="0" rtl="0" algn="l">
              <a:spcBef>
                <a:spcPts val="1600"/>
              </a:spcBef>
              <a:spcAft>
                <a:spcPts val="0"/>
              </a:spcAft>
              <a:buNone/>
            </a:pPr>
            <a:r>
              <a:rPr lang="en"/>
              <a:t>bird species		Great apes</a:t>
            </a:r>
            <a:endParaRPr/>
          </a:p>
          <a:p>
            <a:pPr indent="0" lvl="0" marL="0" rtl="0" algn="ctr">
              <a:spcBef>
                <a:spcPts val="1600"/>
              </a:spcBef>
              <a:spcAft>
                <a:spcPts val="1600"/>
              </a:spcAft>
              <a:buNone/>
            </a:pPr>
            <a:r>
              <a:rPr lang="en"/>
              <a:t> and more</a:t>
            </a:r>
            <a:endParaRPr/>
          </a:p>
        </p:txBody>
      </p:sp>
      <p:pic>
        <p:nvPicPr>
          <p:cNvPr id="877" name="Google Shape;877;p53"/>
          <p:cNvPicPr preferRelativeResize="0"/>
          <p:nvPr/>
        </p:nvPicPr>
        <p:blipFill>
          <a:blip r:embed="rId3">
            <a:alphaModFix/>
          </a:blip>
          <a:stretch>
            <a:fillRect/>
          </a:stretch>
        </p:blipFill>
        <p:spPr>
          <a:xfrm>
            <a:off x="5822650" y="694820"/>
            <a:ext cx="3144976" cy="44486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4"/>
          <p:cNvSpPr/>
          <p:nvPr/>
        </p:nvSpPr>
        <p:spPr>
          <a:xfrm>
            <a:off x="2954525" y="-728525"/>
            <a:ext cx="3144984" cy="6431183"/>
          </a:xfrm>
          <a:custGeom>
            <a:rect b="b" l="l" r="r" t="t"/>
            <a:pathLst>
              <a:path extrusionOk="0" fill="none" h="159306" w="77904">
                <a:moveTo>
                  <a:pt x="21884" y="0"/>
                </a:moveTo>
                <a:cubicBezTo>
                  <a:pt x="17955" y="2453"/>
                  <a:pt x="0" y="32278"/>
                  <a:pt x="21110" y="47184"/>
                </a:cubicBezTo>
                <a:cubicBezTo>
                  <a:pt x="34755" y="56828"/>
                  <a:pt x="77903" y="67806"/>
                  <a:pt x="67295" y="86177"/>
                </a:cubicBezTo>
                <a:cubicBezTo>
                  <a:pt x="63508" y="92761"/>
                  <a:pt x="19455" y="108037"/>
                  <a:pt x="7501" y="128028"/>
                </a:cubicBezTo>
                <a:cubicBezTo>
                  <a:pt x="1941" y="137338"/>
                  <a:pt x="2477" y="149411"/>
                  <a:pt x="6894" y="159305"/>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4"/>
          <p:cNvSpPr txBox="1"/>
          <p:nvPr>
            <p:ph type="title"/>
          </p:nvPr>
        </p:nvSpPr>
        <p:spPr>
          <a:xfrm>
            <a:off x="5734650" y="998825"/>
            <a:ext cx="3271500" cy="61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Example: honey bees</a:t>
            </a:r>
            <a:endParaRPr sz="4800"/>
          </a:p>
        </p:txBody>
      </p:sp>
      <p:grpSp>
        <p:nvGrpSpPr>
          <p:cNvPr id="884" name="Google Shape;884;p54"/>
          <p:cNvGrpSpPr/>
          <p:nvPr/>
        </p:nvGrpSpPr>
        <p:grpSpPr>
          <a:xfrm flipH="1">
            <a:off x="429079" y="3505500"/>
            <a:ext cx="1161605" cy="2126739"/>
            <a:chOff x="16755950" y="3077300"/>
            <a:chExt cx="448600" cy="821325"/>
          </a:xfrm>
        </p:grpSpPr>
        <p:sp>
          <p:nvSpPr>
            <p:cNvPr id="885" name="Google Shape;885;p54"/>
            <p:cNvSpPr/>
            <p:nvPr/>
          </p:nvSpPr>
          <p:spPr>
            <a:xfrm>
              <a:off x="16755950" y="3102300"/>
              <a:ext cx="410750" cy="731850"/>
            </a:xfrm>
            <a:custGeom>
              <a:rect b="b" l="l" r="r" t="t"/>
              <a:pathLst>
                <a:path extrusionOk="0" h="29274" w="1643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4"/>
            <p:cNvSpPr/>
            <p:nvPr/>
          </p:nvSpPr>
          <p:spPr>
            <a:xfrm>
              <a:off x="16797925" y="3189500"/>
              <a:ext cx="323275" cy="538200"/>
            </a:xfrm>
            <a:custGeom>
              <a:rect b="b" l="l" r="r" t="t"/>
              <a:pathLst>
                <a:path extrusionOk="0" h="21528" w="12931">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4"/>
            <p:cNvSpPr/>
            <p:nvPr/>
          </p:nvSpPr>
          <p:spPr>
            <a:xfrm>
              <a:off x="16994975" y="3077300"/>
              <a:ext cx="209575" cy="821325"/>
            </a:xfrm>
            <a:custGeom>
              <a:rect b="b" l="l" r="r" t="t"/>
              <a:pathLst>
                <a:path extrusionOk="0" h="32853" w="8383">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4"/>
            <p:cNvSpPr/>
            <p:nvPr/>
          </p:nvSpPr>
          <p:spPr>
            <a:xfrm>
              <a:off x="17061950" y="3169575"/>
              <a:ext cx="119975" cy="616750"/>
            </a:xfrm>
            <a:custGeom>
              <a:rect b="b" l="l" r="r" t="t"/>
              <a:pathLst>
                <a:path extrusionOk="0" h="24670" w="4799">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9" name="Google Shape;889;p54"/>
          <p:cNvPicPr preferRelativeResize="0"/>
          <p:nvPr/>
        </p:nvPicPr>
        <p:blipFill>
          <a:blip r:embed="rId3">
            <a:alphaModFix/>
          </a:blip>
          <a:stretch>
            <a:fillRect/>
          </a:stretch>
        </p:blipFill>
        <p:spPr>
          <a:xfrm>
            <a:off x="499079" y="1107375"/>
            <a:ext cx="2928420" cy="2342152"/>
          </a:xfrm>
          <a:prstGeom prst="rect">
            <a:avLst/>
          </a:prstGeom>
          <a:noFill/>
          <a:ln cap="flat" cmpd="sng" w="28575">
            <a:solidFill>
              <a:schemeClr val="dk2"/>
            </a:solidFill>
            <a:prstDash val="solid"/>
            <a:round/>
            <a:headEnd len="sm" w="sm" type="none"/>
            <a:tailEnd len="sm" w="sm" type="none"/>
          </a:ln>
        </p:spPr>
      </p:pic>
      <p:pic>
        <p:nvPicPr>
          <p:cNvPr id="890" name="Google Shape;890;p54"/>
          <p:cNvPicPr preferRelativeResize="0"/>
          <p:nvPr/>
        </p:nvPicPr>
        <p:blipFill>
          <a:blip r:embed="rId4">
            <a:alphaModFix/>
          </a:blip>
          <a:stretch>
            <a:fillRect/>
          </a:stretch>
        </p:blipFill>
        <p:spPr>
          <a:xfrm>
            <a:off x="6293947" y="1666750"/>
            <a:ext cx="2152917" cy="3229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55"/>
          <p:cNvSpPr txBox="1"/>
          <p:nvPr>
            <p:ph type="title"/>
          </p:nvPr>
        </p:nvSpPr>
        <p:spPr>
          <a:xfrm>
            <a:off x="720000" y="698075"/>
            <a:ext cx="7704000" cy="70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Review</a:t>
            </a:r>
            <a:endParaRPr/>
          </a:p>
        </p:txBody>
      </p:sp>
      <p:sp>
        <p:nvSpPr>
          <p:cNvPr id="896" name="Google Shape;896;p55"/>
          <p:cNvSpPr/>
          <p:nvPr/>
        </p:nvSpPr>
        <p:spPr>
          <a:xfrm>
            <a:off x="255625" y="1490175"/>
            <a:ext cx="3311866" cy="3230914"/>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69B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7" name="Google Shape;897;p55"/>
          <p:cNvCxnSpPr/>
          <p:nvPr/>
        </p:nvCxnSpPr>
        <p:spPr>
          <a:xfrm>
            <a:off x="948775" y="3053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898" name="Google Shape;898;p55"/>
          <p:cNvCxnSpPr/>
          <p:nvPr/>
        </p:nvCxnSpPr>
        <p:spPr>
          <a:xfrm>
            <a:off x="948775" y="33549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899" name="Google Shape;899;p55"/>
          <p:cNvCxnSpPr/>
          <p:nvPr/>
        </p:nvCxnSpPr>
        <p:spPr>
          <a:xfrm>
            <a:off x="948775" y="3811360"/>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00" name="Google Shape;900;p55"/>
          <p:cNvCxnSpPr/>
          <p:nvPr/>
        </p:nvCxnSpPr>
        <p:spPr>
          <a:xfrm>
            <a:off x="948775" y="4113010"/>
            <a:ext cx="2231100" cy="0"/>
          </a:xfrm>
          <a:prstGeom prst="straightConnector1">
            <a:avLst/>
          </a:prstGeom>
          <a:noFill/>
          <a:ln cap="flat" cmpd="sng" w="9525">
            <a:solidFill>
              <a:srgbClr val="FEFEFE"/>
            </a:solidFill>
            <a:prstDash val="solid"/>
            <a:round/>
            <a:headEnd len="med" w="med" type="none"/>
            <a:tailEnd len="med" w="med" type="none"/>
          </a:ln>
        </p:spPr>
      </p:cxnSp>
      <p:sp>
        <p:nvSpPr>
          <p:cNvPr id="901" name="Google Shape;901;p55"/>
          <p:cNvSpPr txBox="1"/>
          <p:nvPr/>
        </p:nvSpPr>
        <p:spPr>
          <a:xfrm>
            <a:off x="691896" y="1194816"/>
            <a:ext cx="2432400" cy="3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EB6D19"/>
                </a:solidFill>
                <a:latin typeface="Nanum Pen Script"/>
                <a:ea typeface="Nanum Pen Script"/>
                <a:cs typeface="Nanum Pen Script"/>
                <a:sym typeface="Nanum Pen Script"/>
              </a:rPr>
              <a:t>What did you learn?</a:t>
            </a:r>
            <a:endParaRPr b="1" sz="2000">
              <a:solidFill>
                <a:srgbClr val="EB6D19"/>
              </a:solidFill>
              <a:latin typeface="Nanum Pen Script"/>
              <a:ea typeface="Nanum Pen Script"/>
              <a:cs typeface="Nanum Pen Script"/>
              <a:sym typeface="Nanum Pen Script"/>
            </a:endParaRPr>
          </a:p>
        </p:txBody>
      </p:sp>
      <p:cxnSp>
        <p:nvCxnSpPr>
          <p:cNvPr id="902" name="Google Shape;902;p55"/>
          <p:cNvCxnSpPr/>
          <p:nvPr/>
        </p:nvCxnSpPr>
        <p:spPr>
          <a:xfrm>
            <a:off x="948775" y="2291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03" name="Google Shape;903;p55"/>
          <p:cNvCxnSpPr/>
          <p:nvPr/>
        </p:nvCxnSpPr>
        <p:spPr>
          <a:xfrm>
            <a:off x="948775" y="2592935"/>
            <a:ext cx="2231100" cy="0"/>
          </a:xfrm>
          <a:prstGeom prst="straightConnector1">
            <a:avLst/>
          </a:prstGeom>
          <a:noFill/>
          <a:ln cap="flat" cmpd="sng" w="9525">
            <a:solidFill>
              <a:srgbClr val="FEFEFE"/>
            </a:solidFill>
            <a:prstDash val="solid"/>
            <a:round/>
            <a:headEnd len="med" w="med" type="none"/>
            <a:tailEnd len="med" w="med" type="none"/>
          </a:ln>
        </p:spPr>
      </p:cxnSp>
      <p:sp>
        <p:nvSpPr>
          <p:cNvPr id="904" name="Google Shape;904;p55"/>
          <p:cNvSpPr/>
          <p:nvPr/>
        </p:nvSpPr>
        <p:spPr>
          <a:xfrm>
            <a:off x="5596375" y="1541525"/>
            <a:ext cx="3311866" cy="3230914"/>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69B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5" name="Google Shape;905;p55"/>
          <p:cNvCxnSpPr/>
          <p:nvPr/>
        </p:nvCxnSpPr>
        <p:spPr>
          <a:xfrm>
            <a:off x="6289525" y="31046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06" name="Google Shape;906;p55"/>
          <p:cNvCxnSpPr/>
          <p:nvPr/>
        </p:nvCxnSpPr>
        <p:spPr>
          <a:xfrm>
            <a:off x="6289525" y="3406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07" name="Google Shape;907;p55"/>
          <p:cNvCxnSpPr/>
          <p:nvPr/>
        </p:nvCxnSpPr>
        <p:spPr>
          <a:xfrm>
            <a:off x="6289525" y="3862710"/>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08" name="Google Shape;908;p55"/>
          <p:cNvCxnSpPr/>
          <p:nvPr/>
        </p:nvCxnSpPr>
        <p:spPr>
          <a:xfrm>
            <a:off x="6289525" y="4164360"/>
            <a:ext cx="2231100" cy="0"/>
          </a:xfrm>
          <a:prstGeom prst="straightConnector1">
            <a:avLst/>
          </a:prstGeom>
          <a:noFill/>
          <a:ln cap="flat" cmpd="sng" w="9525">
            <a:solidFill>
              <a:srgbClr val="FEFEFE"/>
            </a:solidFill>
            <a:prstDash val="solid"/>
            <a:round/>
            <a:headEnd len="med" w="med" type="none"/>
            <a:tailEnd len="med" w="med" type="none"/>
          </a:ln>
        </p:spPr>
      </p:cxnSp>
      <p:sp>
        <p:nvSpPr>
          <p:cNvPr id="909" name="Google Shape;909;p55"/>
          <p:cNvSpPr txBox="1"/>
          <p:nvPr/>
        </p:nvSpPr>
        <p:spPr>
          <a:xfrm>
            <a:off x="6032646" y="1246166"/>
            <a:ext cx="2432400" cy="3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EB6D19"/>
                </a:solidFill>
                <a:latin typeface="Nanum Pen Script"/>
                <a:ea typeface="Nanum Pen Script"/>
                <a:cs typeface="Nanum Pen Script"/>
                <a:sym typeface="Nanum Pen Script"/>
              </a:rPr>
              <a:t>Any Questions?</a:t>
            </a:r>
            <a:endParaRPr b="1" sz="2000">
              <a:solidFill>
                <a:srgbClr val="EB6D19"/>
              </a:solidFill>
              <a:latin typeface="Nanum Pen Script"/>
              <a:ea typeface="Nanum Pen Script"/>
              <a:cs typeface="Nanum Pen Script"/>
              <a:sym typeface="Nanum Pen Script"/>
            </a:endParaRPr>
          </a:p>
        </p:txBody>
      </p:sp>
      <p:cxnSp>
        <p:nvCxnSpPr>
          <p:cNvPr id="910" name="Google Shape;910;p55"/>
          <p:cNvCxnSpPr/>
          <p:nvPr/>
        </p:nvCxnSpPr>
        <p:spPr>
          <a:xfrm>
            <a:off x="6289525" y="23426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911" name="Google Shape;911;p55"/>
          <p:cNvCxnSpPr/>
          <p:nvPr/>
        </p:nvCxnSpPr>
        <p:spPr>
          <a:xfrm>
            <a:off x="6289525" y="2644285"/>
            <a:ext cx="2231100" cy="0"/>
          </a:xfrm>
          <a:prstGeom prst="straightConnector1">
            <a:avLst/>
          </a:prstGeom>
          <a:noFill/>
          <a:ln cap="flat" cmpd="sng" w="9525">
            <a:solidFill>
              <a:srgbClr val="FEFEFE"/>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8"/>
          <p:cNvSpPr txBox="1"/>
          <p:nvPr>
            <p:ph idx="2" type="title"/>
          </p:nvPr>
        </p:nvSpPr>
        <p:spPr>
          <a:xfrm>
            <a:off x="477825" y="953725"/>
            <a:ext cx="29337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400"/>
              <a:t>Part 1</a:t>
            </a:r>
            <a:endParaRPr sz="9400"/>
          </a:p>
        </p:txBody>
      </p:sp>
      <p:sp>
        <p:nvSpPr>
          <p:cNvPr id="741" name="Google Shape;741;p38"/>
          <p:cNvSpPr txBox="1"/>
          <p:nvPr>
            <p:ph type="title"/>
          </p:nvPr>
        </p:nvSpPr>
        <p:spPr>
          <a:xfrm>
            <a:off x="720000" y="2531850"/>
            <a:ext cx="45084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Deforestation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56"/>
          <p:cNvSpPr txBox="1"/>
          <p:nvPr>
            <p:ph type="title"/>
          </p:nvPr>
        </p:nvSpPr>
        <p:spPr>
          <a:xfrm>
            <a:off x="720000" y="698075"/>
            <a:ext cx="6585600" cy="7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5"/>
                </a:solidFill>
              </a:rPr>
              <a:t>Thanks!</a:t>
            </a:r>
            <a:endParaRPr>
              <a:solidFill>
                <a:schemeClr val="accent5"/>
              </a:solidFill>
            </a:endParaRPr>
          </a:p>
        </p:txBody>
      </p:sp>
      <p:sp>
        <p:nvSpPr>
          <p:cNvPr id="917" name="Google Shape;917;p56"/>
          <p:cNvSpPr/>
          <p:nvPr/>
        </p:nvSpPr>
        <p:spPr>
          <a:xfrm>
            <a:off x="6247113" y="3296300"/>
            <a:ext cx="1086871" cy="1532442"/>
          </a:xfrm>
          <a:custGeom>
            <a:rect b="b" l="l" r="r" t="t"/>
            <a:pathLst>
              <a:path extrusionOk="0" h="46671" w="33101">
                <a:moveTo>
                  <a:pt x="22339" y="1"/>
                </a:moveTo>
                <a:cubicBezTo>
                  <a:pt x="22165" y="1"/>
                  <a:pt x="21976" y="67"/>
                  <a:pt x="21765" y="189"/>
                </a:cubicBezTo>
                <a:cubicBezTo>
                  <a:pt x="21611" y="284"/>
                  <a:pt x="21444" y="403"/>
                  <a:pt x="21289" y="546"/>
                </a:cubicBezTo>
                <a:cubicBezTo>
                  <a:pt x="19360" y="2344"/>
                  <a:pt x="18408" y="5165"/>
                  <a:pt x="17670" y="7558"/>
                </a:cubicBezTo>
                <a:cubicBezTo>
                  <a:pt x="17634" y="7630"/>
                  <a:pt x="17622" y="7689"/>
                  <a:pt x="17610" y="7761"/>
                </a:cubicBezTo>
                <a:cubicBezTo>
                  <a:pt x="16967" y="10356"/>
                  <a:pt x="16896" y="13285"/>
                  <a:pt x="18051" y="15726"/>
                </a:cubicBezTo>
                <a:cubicBezTo>
                  <a:pt x="17955" y="16274"/>
                  <a:pt x="17836" y="16810"/>
                  <a:pt x="17729" y="17369"/>
                </a:cubicBezTo>
                <a:cubicBezTo>
                  <a:pt x="17372" y="15857"/>
                  <a:pt x="16408" y="13952"/>
                  <a:pt x="15181" y="12309"/>
                </a:cubicBezTo>
                <a:cubicBezTo>
                  <a:pt x="14657" y="11607"/>
                  <a:pt x="14086" y="11035"/>
                  <a:pt x="13491" y="10595"/>
                </a:cubicBezTo>
                <a:cubicBezTo>
                  <a:pt x="12562" y="9892"/>
                  <a:pt x="11621" y="9475"/>
                  <a:pt x="10907" y="9297"/>
                </a:cubicBezTo>
                <a:lnTo>
                  <a:pt x="10895" y="9297"/>
                </a:lnTo>
                <a:lnTo>
                  <a:pt x="10669" y="9249"/>
                </a:lnTo>
                <a:cubicBezTo>
                  <a:pt x="10597" y="9237"/>
                  <a:pt x="10538" y="9225"/>
                  <a:pt x="10478" y="9225"/>
                </a:cubicBezTo>
                <a:lnTo>
                  <a:pt x="10454" y="9225"/>
                </a:lnTo>
                <a:cubicBezTo>
                  <a:pt x="10395" y="9213"/>
                  <a:pt x="10335" y="9213"/>
                  <a:pt x="10276" y="9213"/>
                </a:cubicBezTo>
                <a:lnTo>
                  <a:pt x="10097" y="9213"/>
                </a:lnTo>
                <a:cubicBezTo>
                  <a:pt x="10050" y="9213"/>
                  <a:pt x="10002" y="9213"/>
                  <a:pt x="9978" y="9225"/>
                </a:cubicBezTo>
                <a:lnTo>
                  <a:pt x="9954" y="9225"/>
                </a:lnTo>
                <a:cubicBezTo>
                  <a:pt x="9931" y="9225"/>
                  <a:pt x="9895" y="9237"/>
                  <a:pt x="9871" y="9249"/>
                </a:cubicBezTo>
                <a:cubicBezTo>
                  <a:pt x="9871" y="9273"/>
                  <a:pt x="9859" y="9273"/>
                  <a:pt x="9859" y="9273"/>
                </a:cubicBezTo>
                <a:cubicBezTo>
                  <a:pt x="9823" y="9285"/>
                  <a:pt x="9800" y="9297"/>
                  <a:pt x="9776" y="9309"/>
                </a:cubicBezTo>
                <a:cubicBezTo>
                  <a:pt x="9740" y="9344"/>
                  <a:pt x="9704" y="9392"/>
                  <a:pt x="9681" y="9416"/>
                </a:cubicBezTo>
                <a:cubicBezTo>
                  <a:pt x="9657" y="9428"/>
                  <a:pt x="9657" y="9452"/>
                  <a:pt x="9645" y="9475"/>
                </a:cubicBezTo>
                <a:cubicBezTo>
                  <a:pt x="9633" y="9475"/>
                  <a:pt x="9633" y="9487"/>
                  <a:pt x="9633" y="9487"/>
                </a:cubicBezTo>
                <a:cubicBezTo>
                  <a:pt x="9621" y="9511"/>
                  <a:pt x="9621" y="9535"/>
                  <a:pt x="9597" y="9571"/>
                </a:cubicBezTo>
                <a:lnTo>
                  <a:pt x="9597" y="9583"/>
                </a:lnTo>
                <a:cubicBezTo>
                  <a:pt x="9585" y="9630"/>
                  <a:pt x="9585" y="9666"/>
                  <a:pt x="9573" y="9713"/>
                </a:cubicBezTo>
                <a:lnTo>
                  <a:pt x="9573" y="9749"/>
                </a:lnTo>
                <a:cubicBezTo>
                  <a:pt x="9573" y="9785"/>
                  <a:pt x="9561" y="9833"/>
                  <a:pt x="9561" y="9880"/>
                </a:cubicBezTo>
                <a:lnTo>
                  <a:pt x="9561" y="9928"/>
                </a:lnTo>
                <a:cubicBezTo>
                  <a:pt x="9561" y="9999"/>
                  <a:pt x="9538" y="10059"/>
                  <a:pt x="9538" y="10130"/>
                </a:cubicBezTo>
                <a:lnTo>
                  <a:pt x="9538" y="10166"/>
                </a:lnTo>
                <a:lnTo>
                  <a:pt x="9538" y="10368"/>
                </a:lnTo>
                <a:lnTo>
                  <a:pt x="9538" y="10416"/>
                </a:lnTo>
                <a:cubicBezTo>
                  <a:pt x="9538" y="10583"/>
                  <a:pt x="9538" y="10773"/>
                  <a:pt x="9561" y="10964"/>
                </a:cubicBezTo>
                <a:lnTo>
                  <a:pt x="9561" y="11011"/>
                </a:lnTo>
                <a:cubicBezTo>
                  <a:pt x="9573" y="11118"/>
                  <a:pt x="9573" y="11214"/>
                  <a:pt x="9585" y="11321"/>
                </a:cubicBezTo>
                <a:cubicBezTo>
                  <a:pt x="9585" y="11428"/>
                  <a:pt x="9597" y="11547"/>
                  <a:pt x="9621" y="11666"/>
                </a:cubicBezTo>
                <a:lnTo>
                  <a:pt x="9621" y="11690"/>
                </a:lnTo>
                <a:cubicBezTo>
                  <a:pt x="9633" y="11797"/>
                  <a:pt x="9645" y="11904"/>
                  <a:pt x="9657" y="12023"/>
                </a:cubicBezTo>
                <a:lnTo>
                  <a:pt x="9657" y="12047"/>
                </a:lnTo>
                <a:cubicBezTo>
                  <a:pt x="9681" y="12190"/>
                  <a:pt x="9692" y="12309"/>
                  <a:pt x="9716" y="12440"/>
                </a:cubicBezTo>
                <a:cubicBezTo>
                  <a:pt x="9740" y="12559"/>
                  <a:pt x="9764" y="12690"/>
                  <a:pt x="9800" y="12809"/>
                </a:cubicBezTo>
                <a:cubicBezTo>
                  <a:pt x="9812" y="12821"/>
                  <a:pt x="9812" y="12845"/>
                  <a:pt x="9812" y="12857"/>
                </a:cubicBezTo>
                <a:cubicBezTo>
                  <a:pt x="9871" y="13119"/>
                  <a:pt x="9942" y="13381"/>
                  <a:pt x="10014" y="13643"/>
                </a:cubicBezTo>
                <a:cubicBezTo>
                  <a:pt x="10014" y="13654"/>
                  <a:pt x="10038" y="13690"/>
                  <a:pt x="10038" y="13702"/>
                </a:cubicBezTo>
                <a:cubicBezTo>
                  <a:pt x="10062" y="13833"/>
                  <a:pt x="10109" y="13952"/>
                  <a:pt x="10157" y="14095"/>
                </a:cubicBezTo>
                <a:cubicBezTo>
                  <a:pt x="10454" y="14988"/>
                  <a:pt x="10895" y="15881"/>
                  <a:pt x="11502" y="16631"/>
                </a:cubicBezTo>
                <a:cubicBezTo>
                  <a:pt x="13110" y="18643"/>
                  <a:pt x="15217" y="19961"/>
                  <a:pt x="16542" y="19961"/>
                </a:cubicBezTo>
                <a:cubicBezTo>
                  <a:pt x="16816" y="19961"/>
                  <a:pt x="17057" y="19905"/>
                  <a:pt x="17253" y="19786"/>
                </a:cubicBezTo>
                <a:lnTo>
                  <a:pt x="17253" y="19786"/>
                </a:lnTo>
                <a:cubicBezTo>
                  <a:pt x="17074" y="20905"/>
                  <a:pt x="16920" y="22025"/>
                  <a:pt x="16777" y="23144"/>
                </a:cubicBezTo>
                <a:cubicBezTo>
                  <a:pt x="16586" y="24763"/>
                  <a:pt x="16503" y="25561"/>
                  <a:pt x="16372" y="27204"/>
                </a:cubicBezTo>
                <a:cubicBezTo>
                  <a:pt x="15407" y="24572"/>
                  <a:pt x="13788" y="22167"/>
                  <a:pt x="12205" y="19941"/>
                </a:cubicBezTo>
                <a:cubicBezTo>
                  <a:pt x="11169" y="18476"/>
                  <a:pt x="9931" y="17274"/>
                  <a:pt x="8823" y="16381"/>
                </a:cubicBezTo>
                <a:cubicBezTo>
                  <a:pt x="7978" y="15714"/>
                  <a:pt x="7204" y="15202"/>
                  <a:pt x="6609" y="14928"/>
                </a:cubicBezTo>
                <a:cubicBezTo>
                  <a:pt x="6609" y="14905"/>
                  <a:pt x="6597" y="14905"/>
                  <a:pt x="6597" y="14905"/>
                </a:cubicBezTo>
                <a:cubicBezTo>
                  <a:pt x="6525" y="14881"/>
                  <a:pt x="6466" y="14845"/>
                  <a:pt x="6406" y="14821"/>
                </a:cubicBezTo>
                <a:cubicBezTo>
                  <a:pt x="6406" y="14821"/>
                  <a:pt x="6383" y="14809"/>
                  <a:pt x="6371" y="14809"/>
                </a:cubicBezTo>
                <a:cubicBezTo>
                  <a:pt x="6311" y="14786"/>
                  <a:pt x="6263" y="14762"/>
                  <a:pt x="6204" y="14750"/>
                </a:cubicBezTo>
                <a:cubicBezTo>
                  <a:pt x="6192" y="14726"/>
                  <a:pt x="6192" y="14726"/>
                  <a:pt x="6180" y="14726"/>
                </a:cubicBezTo>
                <a:cubicBezTo>
                  <a:pt x="6061" y="14690"/>
                  <a:pt x="5942" y="14655"/>
                  <a:pt x="5847" y="14643"/>
                </a:cubicBezTo>
                <a:lnTo>
                  <a:pt x="5823" y="14643"/>
                </a:lnTo>
                <a:cubicBezTo>
                  <a:pt x="5787" y="14643"/>
                  <a:pt x="5775" y="14631"/>
                  <a:pt x="5751" y="14631"/>
                </a:cubicBezTo>
                <a:cubicBezTo>
                  <a:pt x="5656" y="14535"/>
                  <a:pt x="5560" y="14462"/>
                  <a:pt x="5483" y="14462"/>
                </a:cubicBezTo>
                <a:cubicBezTo>
                  <a:pt x="5464" y="14462"/>
                  <a:pt x="5446" y="14467"/>
                  <a:pt x="5430" y="14476"/>
                </a:cubicBezTo>
                <a:cubicBezTo>
                  <a:pt x="5370" y="14524"/>
                  <a:pt x="5359" y="14631"/>
                  <a:pt x="5370" y="14750"/>
                </a:cubicBezTo>
                <a:lnTo>
                  <a:pt x="5335" y="14786"/>
                </a:lnTo>
                <a:cubicBezTo>
                  <a:pt x="5311" y="14786"/>
                  <a:pt x="5299" y="14809"/>
                  <a:pt x="5299" y="14821"/>
                </a:cubicBezTo>
                <a:lnTo>
                  <a:pt x="5299" y="14833"/>
                </a:lnTo>
                <a:cubicBezTo>
                  <a:pt x="5299" y="14845"/>
                  <a:pt x="5287" y="14869"/>
                  <a:pt x="5287" y="14881"/>
                </a:cubicBezTo>
                <a:lnTo>
                  <a:pt x="5287" y="14905"/>
                </a:lnTo>
                <a:cubicBezTo>
                  <a:pt x="5275" y="14928"/>
                  <a:pt x="5275" y="14952"/>
                  <a:pt x="5275" y="14964"/>
                </a:cubicBezTo>
                <a:lnTo>
                  <a:pt x="5275" y="15012"/>
                </a:lnTo>
                <a:lnTo>
                  <a:pt x="5275" y="15071"/>
                </a:lnTo>
                <a:lnTo>
                  <a:pt x="5275" y="15131"/>
                </a:lnTo>
                <a:lnTo>
                  <a:pt x="5275" y="15202"/>
                </a:lnTo>
                <a:lnTo>
                  <a:pt x="5275" y="15262"/>
                </a:lnTo>
                <a:lnTo>
                  <a:pt x="5275" y="15357"/>
                </a:lnTo>
                <a:lnTo>
                  <a:pt x="5275" y="15536"/>
                </a:lnTo>
                <a:lnTo>
                  <a:pt x="5275" y="15595"/>
                </a:lnTo>
                <a:cubicBezTo>
                  <a:pt x="5287" y="15643"/>
                  <a:pt x="5287" y="15679"/>
                  <a:pt x="5287" y="15726"/>
                </a:cubicBezTo>
                <a:lnTo>
                  <a:pt x="5287" y="15786"/>
                </a:lnTo>
                <a:cubicBezTo>
                  <a:pt x="5287" y="15833"/>
                  <a:pt x="5299" y="15893"/>
                  <a:pt x="5299" y="15940"/>
                </a:cubicBezTo>
                <a:lnTo>
                  <a:pt x="5299" y="16000"/>
                </a:lnTo>
                <a:cubicBezTo>
                  <a:pt x="5299" y="16036"/>
                  <a:pt x="5311" y="16095"/>
                  <a:pt x="5311" y="16155"/>
                </a:cubicBezTo>
                <a:lnTo>
                  <a:pt x="5311" y="16202"/>
                </a:lnTo>
                <a:cubicBezTo>
                  <a:pt x="5335" y="16262"/>
                  <a:pt x="5335" y="16333"/>
                  <a:pt x="5347" y="16405"/>
                </a:cubicBezTo>
                <a:lnTo>
                  <a:pt x="5347" y="16417"/>
                </a:lnTo>
                <a:cubicBezTo>
                  <a:pt x="5573" y="17976"/>
                  <a:pt x="6204" y="20405"/>
                  <a:pt x="7490" y="22632"/>
                </a:cubicBezTo>
                <a:cubicBezTo>
                  <a:pt x="7835" y="23227"/>
                  <a:pt x="8204" y="23834"/>
                  <a:pt x="8633" y="24346"/>
                </a:cubicBezTo>
                <a:cubicBezTo>
                  <a:pt x="10196" y="26203"/>
                  <a:pt x="12824" y="29601"/>
                  <a:pt x="15751" y="29601"/>
                </a:cubicBezTo>
                <a:cubicBezTo>
                  <a:pt x="15902" y="29601"/>
                  <a:pt x="16053" y="29592"/>
                  <a:pt x="16205" y="29573"/>
                </a:cubicBezTo>
                <a:lnTo>
                  <a:pt x="16205" y="29573"/>
                </a:lnTo>
                <a:cubicBezTo>
                  <a:pt x="16169" y="30728"/>
                  <a:pt x="16134" y="31299"/>
                  <a:pt x="16122" y="32454"/>
                </a:cubicBezTo>
                <a:cubicBezTo>
                  <a:pt x="16110" y="34014"/>
                  <a:pt x="16122" y="35586"/>
                  <a:pt x="16181" y="37145"/>
                </a:cubicBezTo>
                <a:cubicBezTo>
                  <a:pt x="16181" y="37264"/>
                  <a:pt x="16193" y="37372"/>
                  <a:pt x="16193" y="37491"/>
                </a:cubicBezTo>
                <a:cubicBezTo>
                  <a:pt x="15872" y="36812"/>
                  <a:pt x="15312" y="36038"/>
                  <a:pt x="14538" y="35288"/>
                </a:cubicBezTo>
                <a:cubicBezTo>
                  <a:pt x="14098" y="34848"/>
                  <a:pt x="13622" y="34467"/>
                  <a:pt x="13205" y="34097"/>
                </a:cubicBezTo>
                <a:cubicBezTo>
                  <a:pt x="12990" y="33919"/>
                  <a:pt x="12800" y="33740"/>
                  <a:pt x="12621" y="33562"/>
                </a:cubicBezTo>
                <a:lnTo>
                  <a:pt x="12562" y="33502"/>
                </a:lnTo>
                <a:cubicBezTo>
                  <a:pt x="12514" y="33466"/>
                  <a:pt x="12502" y="33454"/>
                  <a:pt x="12479" y="33419"/>
                </a:cubicBezTo>
                <a:cubicBezTo>
                  <a:pt x="12419" y="33359"/>
                  <a:pt x="12383" y="33324"/>
                  <a:pt x="12312" y="33264"/>
                </a:cubicBezTo>
                <a:cubicBezTo>
                  <a:pt x="12193" y="33157"/>
                  <a:pt x="12074" y="33038"/>
                  <a:pt x="11955" y="32931"/>
                </a:cubicBezTo>
                <a:cubicBezTo>
                  <a:pt x="11705" y="32704"/>
                  <a:pt x="11431" y="32466"/>
                  <a:pt x="11145" y="32228"/>
                </a:cubicBezTo>
                <a:lnTo>
                  <a:pt x="10704" y="31871"/>
                </a:lnTo>
                <a:cubicBezTo>
                  <a:pt x="10609" y="31800"/>
                  <a:pt x="10585" y="31776"/>
                  <a:pt x="10490" y="31716"/>
                </a:cubicBezTo>
                <a:cubicBezTo>
                  <a:pt x="10419" y="31657"/>
                  <a:pt x="10395" y="31633"/>
                  <a:pt x="10312" y="31573"/>
                </a:cubicBezTo>
                <a:cubicBezTo>
                  <a:pt x="10097" y="31395"/>
                  <a:pt x="9859" y="31204"/>
                  <a:pt x="9621" y="31014"/>
                </a:cubicBezTo>
                <a:cubicBezTo>
                  <a:pt x="9383" y="30823"/>
                  <a:pt x="9145" y="30609"/>
                  <a:pt x="8883" y="30407"/>
                </a:cubicBezTo>
                <a:cubicBezTo>
                  <a:pt x="8430" y="30002"/>
                  <a:pt x="7930" y="29597"/>
                  <a:pt x="7442" y="29216"/>
                </a:cubicBezTo>
                <a:cubicBezTo>
                  <a:pt x="7192" y="29013"/>
                  <a:pt x="6954" y="28823"/>
                  <a:pt x="6704" y="28644"/>
                </a:cubicBezTo>
                <a:cubicBezTo>
                  <a:pt x="6466" y="28454"/>
                  <a:pt x="6204" y="28275"/>
                  <a:pt x="5954" y="28109"/>
                </a:cubicBezTo>
                <a:lnTo>
                  <a:pt x="5728" y="27978"/>
                </a:lnTo>
                <a:cubicBezTo>
                  <a:pt x="5549" y="27859"/>
                  <a:pt x="5370" y="27740"/>
                  <a:pt x="5192" y="27632"/>
                </a:cubicBezTo>
                <a:cubicBezTo>
                  <a:pt x="5156" y="27620"/>
                  <a:pt x="5109" y="27585"/>
                  <a:pt x="5061" y="27561"/>
                </a:cubicBezTo>
                <a:cubicBezTo>
                  <a:pt x="4978" y="27513"/>
                  <a:pt x="4894" y="27466"/>
                  <a:pt x="4823" y="27430"/>
                </a:cubicBezTo>
                <a:cubicBezTo>
                  <a:pt x="4716" y="27370"/>
                  <a:pt x="4597" y="27311"/>
                  <a:pt x="4501" y="27251"/>
                </a:cubicBezTo>
                <a:cubicBezTo>
                  <a:pt x="4275" y="27132"/>
                  <a:pt x="4049" y="27025"/>
                  <a:pt x="3846" y="26906"/>
                </a:cubicBezTo>
                <a:cubicBezTo>
                  <a:pt x="3632" y="26787"/>
                  <a:pt x="3430" y="26680"/>
                  <a:pt x="3215" y="26573"/>
                </a:cubicBezTo>
                <a:cubicBezTo>
                  <a:pt x="2811" y="26370"/>
                  <a:pt x="2430" y="26192"/>
                  <a:pt x="2072" y="26061"/>
                </a:cubicBezTo>
                <a:cubicBezTo>
                  <a:pt x="1715" y="25918"/>
                  <a:pt x="1382" y="25835"/>
                  <a:pt x="1120" y="25775"/>
                </a:cubicBezTo>
                <a:cubicBezTo>
                  <a:pt x="916" y="25735"/>
                  <a:pt x="740" y="25717"/>
                  <a:pt x="594" y="25717"/>
                </a:cubicBezTo>
                <a:cubicBezTo>
                  <a:pt x="350" y="25717"/>
                  <a:pt x="191" y="25769"/>
                  <a:pt x="132" y="25858"/>
                </a:cubicBezTo>
                <a:cubicBezTo>
                  <a:pt x="120" y="25882"/>
                  <a:pt x="120" y="25894"/>
                  <a:pt x="108" y="25906"/>
                </a:cubicBezTo>
                <a:cubicBezTo>
                  <a:pt x="72" y="25906"/>
                  <a:pt x="60" y="25918"/>
                  <a:pt x="48" y="25942"/>
                </a:cubicBezTo>
                <a:cubicBezTo>
                  <a:pt x="1" y="26001"/>
                  <a:pt x="25" y="26085"/>
                  <a:pt x="36" y="26323"/>
                </a:cubicBezTo>
                <a:lnTo>
                  <a:pt x="36" y="26358"/>
                </a:lnTo>
                <a:cubicBezTo>
                  <a:pt x="48" y="26430"/>
                  <a:pt x="84" y="26513"/>
                  <a:pt x="108" y="26632"/>
                </a:cubicBezTo>
                <a:cubicBezTo>
                  <a:pt x="167" y="26799"/>
                  <a:pt x="227" y="27013"/>
                  <a:pt x="322" y="27251"/>
                </a:cubicBezTo>
                <a:cubicBezTo>
                  <a:pt x="560" y="27870"/>
                  <a:pt x="894" y="28740"/>
                  <a:pt x="1406" y="29716"/>
                </a:cubicBezTo>
                <a:cubicBezTo>
                  <a:pt x="1656" y="30204"/>
                  <a:pt x="1941" y="30740"/>
                  <a:pt x="2299" y="31276"/>
                </a:cubicBezTo>
                <a:cubicBezTo>
                  <a:pt x="2382" y="31430"/>
                  <a:pt x="2489" y="31561"/>
                  <a:pt x="2584" y="31692"/>
                </a:cubicBezTo>
                <a:cubicBezTo>
                  <a:pt x="2680" y="31835"/>
                  <a:pt x="2775" y="31966"/>
                  <a:pt x="2858" y="32097"/>
                </a:cubicBezTo>
                <a:cubicBezTo>
                  <a:pt x="2954" y="32228"/>
                  <a:pt x="3037" y="32347"/>
                  <a:pt x="3132" y="32490"/>
                </a:cubicBezTo>
                <a:cubicBezTo>
                  <a:pt x="3215" y="32621"/>
                  <a:pt x="3311" y="32740"/>
                  <a:pt x="3418" y="32871"/>
                </a:cubicBezTo>
                <a:cubicBezTo>
                  <a:pt x="3620" y="33145"/>
                  <a:pt x="3811" y="33395"/>
                  <a:pt x="4037" y="33657"/>
                </a:cubicBezTo>
                <a:cubicBezTo>
                  <a:pt x="4466" y="34181"/>
                  <a:pt x="4942" y="34705"/>
                  <a:pt x="5478" y="35205"/>
                </a:cubicBezTo>
                <a:cubicBezTo>
                  <a:pt x="5751" y="35467"/>
                  <a:pt x="6025" y="35705"/>
                  <a:pt x="6323" y="35943"/>
                </a:cubicBezTo>
                <a:cubicBezTo>
                  <a:pt x="6764" y="36276"/>
                  <a:pt x="7216" y="36598"/>
                  <a:pt x="7680" y="36895"/>
                </a:cubicBezTo>
                <a:cubicBezTo>
                  <a:pt x="7847" y="36991"/>
                  <a:pt x="7990" y="37086"/>
                  <a:pt x="8157" y="37169"/>
                </a:cubicBezTo>
                <a:cubicBezTo>
                  <a:pt x="8252" y="37229"/>
                  <a:pt x="8311" y="37253"/>
                  <a:pt x="8395" y="37312"/>
                </a:cubicBezTo>
                <a:cubicBezTo>
                  <a:pt x="8442" y="37324"/>
                  <a:pt x="8478" y="37348"/>
                  <a:pt x="8514" y="37372"/>
                </a:cubicBezTo>
                <a:cubicBezTo>
                  <a:pt x="8561" y="37384"/>
                  <a:pt x="8597" y="37395"/>
                  <a:pt x="8621" y="37407"/>
                </a:cubicBezTo>
                <a:cubicBezTo>
                  <a:pt x="8752" y="37467"/>
                  <a:pt x="8871" y="37526"/>
                  <a:pt x="8990" y="37586"/>
                </a:cubicBezTo>
                <a:cubicBezTo>
                  <a:pt x="9264" y="37729"/>
                  <a:pt x="9514" y="37860"/>
                  <a:pt x="9764" y="37991"/>
                </a:cubicBezTo>
                <a:cubicBezTo>
                  <a:pt x="10038" y="38146"/>
                  <a:pt x="10312" y="38277"/>
                  <a:pt x="10585" y="38407"/>
                </a:cubicBezTo>
                <a:cubicBezTo>
                  <a:pt x="10907" y="38574"/>
                  <a:pt x="11228" y="38693"/>
                  <a:pt x="11502" y="38800"/>
                </a:cubicBezTo>
                <a:cubicBezTo>
                  <a:pt x="11621" y="38836"/>
                  <a:pt x="11740" y="38884"/>
                  <a:pt x="11859" y="38919"/>
                </a:cubicBezTo>
                <a:cubicBezTo>
                  <a:pt x="11895" y="38931"/>
                  <a:pt x="11943" y="38931"/>
                  <a:pt x="11967" y="38943"/>
                </a:cubicBezTo>
                <a:cubicBezTo>
                  <a:pt x="12038" y="38979"/>
                  <a:pt x="12133" y="39003"/>
                  <a:pt x="12205" y="39015"/>
                </a:cubicBezTo>
                <a:cubicBezTo>
                  <a:pt x="12490" y="39098"/>
                  <a:pt x="12740" y="39158"/>
                  <a:pt x="12967" y="39217"/>
                </a:cubicBezTo>
                <a:cubicBezTo>
                  <a:pt x="14084" y="39471"/>
                  <a:pt x="15027" y="39767"/>
                  <a:pt x="15672" y="39767"/>
                </a:cubicBezTo>
                <a:cubicBezTo>
                  <a:pt x="15933" y="39767"/>
                  <a:pt x="16146" y="39718"/>
                  <a:pt x="16300" y="39598"/>
                </a:cubicBezTo>
                <a:cubicBezTo>
                  <a:pt x="16467" y="41967"/>
                  <a:pt x="16717" y="44313"/>
                  <a:pt x="17098" y="46670"/>
                </a:cubicBezTo>
                <a:cubicBezTo>
                  <a:pt x="16920" y="44337"/>
                  <a:pt x="16789" y="41991"/>
                  <a:pt x="16729" y="39670"/>
                </a:cubicBezTo>
                <a:lnTo>
                  <a:pt x="16729" y="39670"/>
                </a:lnTo>
                <a:cubicBezTo>
                  <a:pt x="17121" y="39713"/>
                  <a:pt x="17512" y="39733"/>
                  <a:pt x="17901" y="39733"/>
                </a:cubicBezTo>
                <a:cubicBezTo>
                  <a:pt x="20495" y="39733"/>
                  <a:pt x="22989" y="38824"/>
                  <a:pt x="25194" y="37788"/>
                </a:cubicBezTo>
                <a:cubicBezTo>
                  <a:pt x="27814" y="36562"/>
                  <a:pt x="31743" y="34645"/>
                  <a:pt x="33053" y="31728"/>
                </a:cubicBezTo>
                <a:cubicBezTo>
                  <a:pt x="33088" y="31669"/>
                  <a:pt x="33100" y="31609"/>
                  <a:pt x="33076" y="31561"/>
                </a:cubicBezTo>
                <a:cubicBezTo>
                  <a:pt x="33053" y="31550"/>
                  <a:pt x="33041" y="31550"/>
                  <a:pt x="33029" y="31538"/>
                </a:cubicBezTo>
                <a:cubicBezTo>
                  <a:pt x="33029" y="31514"/>
                  <a:pt x="33017" y="31502"/>
                  <a:pt x="33017" y="31490"/>
                </a:cubicBezTo>
                <a:cubicBezTo>
                  <a:pt x="32614" y="30983"/>
                  <a:pt x="31857" y="30784"/>
                  <a:pt x="30922" y="30784"/>
                </a:cubicBezTo>
                <a:cubicBezTo>
                  <a:pt x="28563" y="30784"/>
                  <a:pt x="25069" y="32048"/>
                  <a:pt x="23254" y="32823"/>
                </a:cubicBezTo>
                <a:cubicBezTo>
                  <a:pt x="20706" y="33895"/>
                  <a:pt x="18289" y="35907"/>
                  <a:pt x="16705" y="38288"/>
                </a:cubicBezTo>
                <a:cubicBezTo>
                  <a:pt x="16681" y="37943"/>
                  <a:pt x="16681" y="37622"/>
                  <a:pt x="16681" y="37276"/>
                </a:cubicBezTo>
                <a:cubicBezTo>
                  <a:pt x="16670" y="35717"/>
                  <a:pt x="16681" y="34157"/>
                  <a:pt x="16729" y="32609"/>
                </a:cubicBezTo>
                <a:cubicBezTo>
                  <a:pt x="16765" y="31454"/>
                  <a:pt x="16789" y="30895"/>
                  <a:pt x="16848" y="29764"/>
                </a:cubicBezTo>
                <a:cubicBezTo>
                  <a:pt x="16884" y="29752"/>
                  <a:pt x="16920" y="29752"/>
                  <a:pt x="16967" y="29728"/>
                </a:cubicBezTo>
                <a:cubicBezTo>
                  <a:pt x="17098" y="29692"/>
                  <a:pt x="17265" y="29609"/>
                  <a:pt x="17479" y="29549"/>
                </a:cubicBezTo>
                <a:cubicBezTo>
                  <a:pt x="17670" y="29490"/>
                  <a:pt x="17872" y="29478"/>
                  <a:pt x="18134" y="29478"/>
                </a:cubicBezTo>
                <a:cubicBezTo>
                  <a:pt x="18408" y="29430"/>
                  <a:pt x="18741" y="29394"/>
                  <a:pt x="19098" y="29347"/>
                </a:cubicBezTo>
                <a:cubicBezTo>
                  <a:pt x="19444" y="29299"/>
                  <a:pt x="19825" y="29252"/>
                  <a:pt x="20229" y="29192"/>
                </a:cubicBezTo>
                <a:cubicBezTo>
                  <a:pt x="20634" y="29156"/>
                  <a:pt x="21111" y="29049"/>
                  <a:pt x="21563" y="28942"/>
                </a:cubicBezTo>
                <a:cubicBezTo>
                  <a:pt x="22504" y="28716"/>
                  <a:pt x="23516" y="28394"/>
                  <a:pt x="24540" y="27918"/>
                </a:cubicBezTo>
                <a:cubicBezTo>
                  <a:pt x="25040" y="27692"/>
                  <a:pt x="25540" y="27442"/>
                  <a:pt x="26028" y="27168"/>
                </a:cubicBezTo>
                <a:cubicBezTo>
                  <a:pt x="26540" y="26894"/>
                  <a:pt x="27040" y="26597"/>
                  <a:pt x="27504" y="26275"/>
                </a:cubicBezTo>
                <a:cubicBezTo>
                  <a:pt x="28445" y="25668"/>
                  <a:pt x="29231" y="25001"/>
                  <a:pt x="29874" y="24394"/>
                </a:cubicBezTo>
                <a:cubicBezTo>
                  <a:pt x="29957" y="24299"/>
                  <a:pt x="30052" y="24227"/>
                  <a:pt x="30135" y="24132"/>
                </a:cubicBezTo>
                <a:cubicBezTo>
                  <a:pt x="30231" y="24060"/>
                  <a:pt x="30314" y="23977"/>
                  <a:pt x="30397" y="23882"/>
                </a:cubicBezTo>
                <a:cubicBezTo>
                  <a:pt x="30540" y="23703"/>
                  <a:pt x="30671" y="23537"/>
                  <a:pt x="30790" y="23382"/>
                </a:cubicBezTo>
                <a:cubicBezTo>
                  <a:pt x="31028" y="23048"/>
                  <a:pt x="31207" y="22751"/>
                  <a:pt x="31326" y="22489"/>
                </a:cubicBezTo>
                <a:cubicBezTo>
                  <a:pt x="31564" y="21953"/>
                  <a:pt x="31612" y="21513"/>
                  <a:pt x="31469" y="21215"/>
                </a:cubicBezTo>
                <a:lnTo>
                  <a:pt x="31421" y="21132"/>
                </a:lnTo>
                <a:cubicBezTo>
                  <a:pt x="31260" y="20889"/>
                  <a:pt x="30936" y="20775"/>
                  <a:pt x="30514" y="20775"/>
                </a:cubicBezTo>
                <a:cubicBezTo>
                  <a:pt x="30439" y="20775"/>
                  <a:pt x="30360" y="20779"/>
                  <a:pt x="30278" y="20786"/>
                </a:cubicBezTo>
                <a:cubicBezTo>
                  <a:pt x="29743" y="20834"/>
                  <a:pt x="29064" y="21001"/>
                  <a:pt x="28397" y="21096"/>
                </a:cubicBezTo>
                <a:cubicBezTo>
                  <a:pt x="27611" y="21274"/>
                  <a:pt x="26718" y="21536"/>
                  <a:pt x="25790" y="21834"/>
                </a:cubicBezTo>
                <a:cubicBezTo>
                  <a:pt x="25337" y="21977"/>
                  <a:pt x="24873" y="22132"/>
                  <a:pt x="24397" y="22286"/>
                </a:cubicBezTo>
                <a:cubicBezTo>
                  <a:pt x="23909" y="22453"/>
                  <a:pt x="23385" y="22644"/>
                  <a:pt x="22873" y="22858"/>
                </a:cubicBezTo>
                <a:cubicBezTo>
                  <a:pt x="21896" y="23275"/>
                  <a:pt x="20956" y="23799"/>
                  <a:pt x="20122" y="24394"/>
                </a:cubicBezTo>
                <a:cubicBezTo>
                  <a:pt x="19706" y="24692"/>
                  <a:pt x="19325" y="25001"/>
                  <a:pt x="18944" y="25323"/>
                </a:cubicBezTo>
                <a:cubicBezTo>
                  <a:pt x="18575" y="25656"/>
                  <a:pt x="18217" y="26013"/>
                  <a:pt x="17920" y="26370"/>
                </a:cubicBezTo>
                <a:cubicBezTo>
                  <a:pt x="17622" y="26727"/>
                  <a:pt x="17372" y="27085"/>
                  <a:pt x="17158" y="27430"/>
                </a:cubicBezTo>
                <a:cubicBezTo>
                  <a:pt x="17122" y="27501"/>
                  <a:pt x="17074" y="27585"/>
                  <a:pt x="17015" y="27680"/>
                </a:cubicBezTo>
                <a:cubicBezTo>
                  <a:pt x="17134" y="25942"/>
                  <a:pt x="17205" y="25061"/>
                  <a:pt x="17396" y="23322"/>
                </a:cubicBezTo>
                <a:cubicBezTo>
                  <a:pt x="17515" y="22215"/>
                  <a:pt x="17658" y="21120"/>
                  <a:pt x="17801" y="20024"/>
                </a:cubicBezTo>
                <a:cubicBezTo>
                  <a:pt x="18281" y="20240"/>
                  <a:pt x="19235" y="20455"/>
                  <a:pt x="20404" y="20455"/>
                </a:cubicBezTo>
                <a:cubicBezTo>
                  <a:pt x="21498" y="20455"/>
                  <a:pt x="22780" y="20267"/>
                  <a:pt x="24039" y="19715"/>
                </a:cubicBezTo>
                <a:cubicBezTo>
                  <a:pt x="25968" y="18869"/>
                  <a:pt x="29743" y="16917"/>
                  <a:pt x="29683" y="14833"/>
                </a:cubicBezTo>
                <a:cubicBezTo>
                  <a:pt x="29683" y="14809"/>
                  <a:pt x="29683" y="14750"/>
                  <a:pt x="29659" y="14726"/>
                </a:cubicBezTo>
                <a:cubicBezTo>
                  <a:pt x="29200" y="13978"/>
                  <a:pt x="28111" y="13694"/>
                  <a:pt x="26853" y="13694"/>
                </a:cubicBezTo>
                <a:cubicBezTo>
                  <a:pt x="25407" y="13694"/>
                  <a:pt x="23736" y="14070"/>
                  <a:pt x="22539" y="14547"/>
                </a:cubicBezTo>
                <a:cubicBezTo>
                  <a:pt x="20527" y="15357"/>
                  <a:pt x="18884" y="16964"/>
                  <a:pt x="18051" y="18203"/>
                </a:cubicBezTo>
                <a:lnTo>
                  <a:pt x="18455" y="15738"/>
                </a:lnTo>
                <a:cubicBezTo>
                  <a:pt x="20360" y="13952"/>
                  <a:pt x="21623" y="11357"/>
                  <a:pt x="22313" y="8880"/>
                </a:cubicBezTo>
                <a:cubicBezTo>
                  <a:pt x="22789" y="7166"/>
                  <a:pt x="23099" y="5403"/>
                  <a:pt x="23254" y="3891"/>
                </a:cubicBezTo>
                <a:cubicBezTo>
                  <a:pt x="23266" y="3772"/>
                  <a:pt x="23266" y="3653"/>
                  <a:pt x="23277" y="3534"/>
                </a:cubicBezTo>
                <a:lnTo>
                  <a:pt x="23277" y="3510"/>
                </a:lnTo>
                <a:cubicBezTo>
                  <a:pt x="23277" y="3403"/>
                  <a:pt x="23289" y="3320"/>
                  <a:pt x="23289" y="3213"/>
                </a:cubicBezTo>
                <a:lnTo>
                  <a:pt x="23289" y="3117"/>
                </a:lnTo>
                <a:cubicBezTo>
                  <a:pt x="23313" y="3034"/>
                  <a:pt x="23313" y="2963"/>
                  <a:pt x="23313" y="2879"/>
                </a:cubicBezTo>
                <a:lnTo>
                  <a:pt x="23313" y="2784"/>
                </a:lnTo>
                <a:lnTo>
                  <a:pt x="23313" y="2570"/>
                </a:lnTo>
                <a:lnTo>
                  <a:pt x="23313" y="2463"/>
                </a:lnTo>
                <a:lnTo>
                  <a:pt x="23313" y="2272"/>
                </a:lnTo>
                <a:lnTo>
                  <a:pt x="23313" y="2165"/>
                </a:lnTo>
                <a:lnTo>
                  <a:pt x="23313" y="1974"/>
                </a:lnTo>
                <a:lnTo>
                  <a:pt x="23313" y="1891"/>
                </a:lnTo>
                <a:cubicBezTo>
                  <a:pt x="23313" y="1808"/>
                  <a:pt x="23289" y="1748"/>
                  <a:pt x="23289" y="1689"/>
                </a:cubicBezTo>
                <a:lnTo>
                  <a:pt x="23289" y="1617"/>
                </a:lnTo>
                <a:cubicBezTo>
                  <a:pt x="23277" y="1534"/>
                  <a:pt x="23277" y="1451"/>
                  <a:pt x="23266" y="1379"/>
                </a:cubicBezTo>
                <a:lnTo>
                  <a:pt x="23218" y="1153"/>
                </a:lnTo>
                <a:cubicBezTo>
                  <a:pt x="23218" y="1129"/>
                  <a:pt x="23206" y="1117"/>
                  <a:pt x="23206" y="1093"/>
                </a:cubicBezTo>
                <a:cubicBezTo>
                  <a:pt x="23206" y="1058"/>
                  <a:pt x="23194" y="998"/>
                  <a:pt x="23170" y="951"/>
                </a:cubicBezTo>
                <a:cubicBezTo>
                  <a:pt x="23170" y="915"/>
                  <a:pt x="23158" y="903"/>
                  <a:pt x="23158" y="879"/>
                </a:cubicBezTo>
                <a:cubicBezTo>
                  <a:pt x="23158" y="831"/>
                  <a:pt x="23147" y="796"/>
                  <a:pt x="23135" y="760"/>
                </a:cubicBezTo>
                <a:cubicBezTo>
                  <a:pt x="23111" y="724"/>
                  <a:pt x="23111" y="712"/>
                  <a:pt x="23099" y="677"/>
                </a:cubicBezTo>
                <a:cubicBezTo>
                  <a:pt x="23087" y="641"/>
                  <a:pt x="23075" y="605"/>
                  <a:pt x="23051" y="581"/>
                </a:cubicBezTo>
                <a:cubicBezTo>
                  <a:pt x="23039" y="558"/>
                  <a:pt x="23039" y="534"/>
                  <a:pt x="23027" y="522"/>
                </a:cubicBezTo>
                <a:lnTo>
                  <a:pt x="22980" y="427"/>
                </a:lnTo>
                <a:cubicBezTo>
                  <a:pt x="22968" y="403"/>
                  <a:pt x="22968" y="379"/>
                  <a:pt x="22956" y="367"/>
                </a:cubicBezTo>
                <a:cubicBezTo>
                  <a:pt x="22920" y="343"/>
                  <a:pt x="22908" y="319"/>
                  <a:pt x="22896" y="296"/>
                </a:cubicBezTo>
                <a:cubicBezTo>
                  <a:pt x="22896" y="284"/>
                  <a:pt x="22873" y="260"/>
                  <a:pt x="22861" y="248"/>
                </a:cubicBezTo>
                <a:cubicBezTo>
                  <a:pt x="22849" y="236"/>
                  <a:pt x="22837" y="200"/>
                  <a:pt x="22801" y="189"/>
                </a:cubicBezTo>
                <a:lnTo>
                  <a:pt x="22777" y="165"/>
                </a:lnTo>
                <a:cubicBezTo>
                  <a:pt x="22742" y="129"/>
                  <a:pt x="22718" y="105"/>
                  <a:pt x="22670" y="81"/>
                </a:cubicBezTo>
                <a:lnTo>
                  <a:pt x="22575" y="46"/>
                </a:lnTo>
                <a:cubicBezTo>
                  <a:pt x="22499" y="15"/>
                  <a:pt x="22420" y="1"/>
                  <a:pt x="22339"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8" name="Google Shape;918;p56"/>
          <p:cNvGrpSpPr/>
          <p:nvPr/>
        </p:nvGrpSpPr>
        <p:grpSpPr>
          <a:xfrm>
            <a:off x="4510238" y="1589800"/>
            <a:ext cx="1870800" cy="948075"/>
            <a:chOff x="1860625" y="1769975"/>
            <a:chExt cx="1870800" cy="948075"/>
          </a:xfrm>
        </p:grpSpPr>
        <p:sp>
          <p:nvSpPr>
            <p:cNvPr id="919" name="Google Shape;919;p56"/>
            <p:cNvSpPr/>
            <p:nvPr/>
          </p:nvSpPr>
          <p:spPr>
            <a:xfrm>
              <a:off x="1860625" y="1769975"/>
              <a:ext cx="1870800" cy="948075"/>
            </a:xfrm>
            <a:custGeom>
              <a:rect b="b" l="l" r="r" t="t"/>
              <a:pathLst>
                <a:path extrusionOk="0" h="37923" w="74832">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6"/>
            <p:cNvSpPr/>
            <p:nvPr/>
          </p:nvSpPr>
          <p:spPr>
            <a:xfrm>
              <a:off x="1932650" y="2129850"/>
              <a:ext cx="265825" cy="27125"/>
            </a:xfrm>
            <a:custGeom>
              <a:rect b="b" l="l" r="r" t="t"/>
              <a:pathLst>
                <a:path extrusionOk="0" h="1085" w="10633">
                  <a:moveTo>
                    <a:pt x="1" y="1"/>
                  </a:moveTo>
                  <a:cubicBezTo>
                    <a:pt x="1" y="382"/>
                    <a:pt x="7395" y="822"/>
                    <a:pt x="10633" y="1084"/>
                  </a:cubicBezTo>
                  <a:cubicBezTo>
                    <a:pt x="7776" y="168"/>
                    <a:pt x="1" y="1"/>
                    <a:pt x="1"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6"/>
            <p:cNvSpPr/>
            <p:nvPr/>
          </p:nvSpPr>
          <p:spPr>
            <a:xfrm>
              <a:off x="2046075" y="2025975"/>
              <a:ext cx="356600" cy="93775"/>
            </a:xfrm>
            <a:custGeom>
              <a:rect b="b" l="l" r="r" t="t"/>
              <a:pathLst>
                <a:path extrusionOk="0" h="3751" w="14264">
                  <a:moveTo>
                    <a:pt x="83" y="1"/>
                  </a:moveTo>
                  <a:cubicBezTo>
                    <a:pt x="0" y="453"/>
                    <a:pt x="10061" y="2501"/>
                    <a:pt x="14264" y="3751"/>
                  </a:cubicBezTo>
                  <a:cubicBezTo>
                    <a:pt x="10513" y="1775"/>
                    <a:pt x="84" y="1"/>
                    <a:pt x="83"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6"/>
            <p:cNvSpPr/>
            <p:nvPr/>
          </p:nvSpPr>
          <p:spPr>
            <a:xfrm>
              <a:off x="2575600" y="1788900"/>
              <a:ext cx="368800" cy="369550"/>
            </a:xfrm>
            <a:custGeom>
              <a:rect b="b" l="l" r="r" t="t"/>
              <a:pathLst>
                <a:path extrusionOk="0" h="14782" w="14752">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solidFill>
              <a:srgbClr val="EF8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56"/>
          <p:cNvGrpSpPr/>
          <p:nvPr/>
        </p:nvGrpSpPr>
        <p:grpSpPr>
          <a:xfrm>
            <a:off x="5421607" y="3708221"/>
            <a:ext cx="612025" cy="1120534"/>
            <a:chOff x="16755950" y="3077300"/>
            <a:chExt cx="448600" cy="821325"/>
          </a:xfrm>
        </p:grpSpPr>
        <p:sp>
          <p:nvSpPr>
            <p:cNvPr id="924" name="Google Shape;924;p56"/>
            <p:cNvSpPr/>
            <p:nvPr/>
          </p:nvSpPr>
          <p:spPr>
            <a:xfrm>
              <a:off x="16755950" y="3102300"/>
              <a:ext cx="410750" cy="731850"/>
            </a:xfrm>
            <a:custGeom>
              <a:rect b="b" l="l" r="r" t="t"/>
              <a:pathLst>
                <a:path extrusionOk="0" h="29274" w="1643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6"/>
            <p:cNvSpPr/>
            <p:nvPr/>
          </p:nvSpPr>
          <p:spPr>
            <a:xfrm>
              <a:off x="16797925" y="3189500"/>
              <a:ext cx="323275" cy="538200"/>
            </a:xfrm>
            <a:custGeom>
              <a:rect b="b" l="l" r="r" t="t"/>
              <a:pathLst>
                <a:path extrusionOk="0" h="21528" w="12931">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6"/>
            <p:cNvSpPr/>
            <p:nvPr/>
          </p:nvSpPr>
          <p:spPr>
            <a:xfrm>
              <a:off x="16994975" y="3077300"/>
              <a:ext cx="209575" cy="821325"/>
            </a:xfrm>
            <a:custGeom>
              <a:rect b="b" l="l" r="r" t="t"/>
              <a:pathLst>
                <a:path extrusionOk="0" h="32853" w="8383">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6"/>
            <p:cNvSpPr/>
            <p:nvPr/>
          </p:nvSpPr>
          <p:spPr>
            <a:xfrm>
              <a:off x="17061950" y="3169575"/>
              <a:ext cx="119975" cy="616750"/>
            </a:xfrm>
            <a:custGeom>
              <a:rect b="b" l="l" r="r" t="t"/>
              <a:pathLst>
                <a:path extrusionOk="0" h="24670" w="4799">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56"/>
          <p:cNvGrpSpPr/>
          <p:nvPr/>
        </p:nvGrpSpPr>
        <p:grpSpPr>
          <a:xfrm>
            <a:off x="6687321" y="1672107"/>
            <a:ext cx="1036437" cy="1203468"/>
            <a:chOff x="939675" y="2671300"/>
            <a:chExt cx="789125" cy="916300"/>
          </a:xfrm>
        </p:grpSpPr>
        <p:sp>
          <p:nvSpPr>
            <p:cNvPr id="929" name="Google Shape;929;p56"/>
            <p:cNvSpPr/>
            <p:nvPr/>
          </p:nvSpPr>
          <p:spPr>
            <a:xfrm>
              <a:off x="939675" y="2671300"/>
              <a:ext cx="789125" cy="916300"/>
            </a:xfrm>
            <a:custGeom>
              <a:rect b="b" l="l" r="r" t="t"/>
              <a:pathLst>
                <a:path extrusionOk="0" h="36652" w="31565">
                  <a:moveTo>
                    <a:pt x="0" y="0"/>
                  </a:moveTo>
                  <a:lnTo>
                    <a:pt x="0" y="0"/>
                  </a:lnTo>
                  <a:cubicBezTo>
                    <a:pt x="905" y="786"/>
                    <a:pt x="1191" y="2060"/>
                    <a:pt x="1393" y="3239"/>
                  </a:cubicBezTo>
                  <a:cubicBezTo>
                    <a:pt x="1715" y="5013"/>
                    <a:pt x="2013" y="6799"/>
                    <a:pt x="2096" y="8585"/>
                  </a:cubicBezTo>
                  <a:cubicBezTo>
                    <a:pt x="3298" y="10168"/>
                    <a:pt x="4311" y="11906"/>
                    <a:pt x="5108" y="13728"/>
                  </a:cubicBezTo>
                  <a:cubicBezTo>
                    <a:pt x="4168" y="12966"/>
                    <a:pt x="3120" y="12347"/>
                    <a:pt x="2025" y="11883"/>
                  </a:cubicBezTo>
                  <a:cubicBezTo>
                    <a:pt x="1846" y="13811"/>
                    <a:pt x="1477" y="15716"/>
                    <a:pt x="1370" y="17645"/>
                  </a:cubicBezTo>
                  <a:cubicBezTo>
                    <a:pt x="1310" y="18705"/>
                    <a:pt x="1489" y="20431"/>
                    <a:pt x="2703" y="21693"/>
                  </a:cubicBezTo>
                  <a:cubicBezTo>
                    <a:pt x="3930" y="22955"/>
                    <a:pt x="5882" y="24491"/>
                    <a:pt x="8335" y="25456"/>
                  </a:cubicBezTo>
                  <a:cubicBezTo>
                    <a:pt x="7582" y="25589"/>
                    <a:pt x="6819" y="25655"/>
                    <a:pt x="6056" y="25655"/>
                  </a:cubicBezTo>
                  <a:cubicBezTo>
                    <a:pt x="4839" y="25655"/>
                    <a:pt x="3624" y="25487"/>
                    <a:pt x="2453" y="25158"/>
                  </a:cubicBezTo>
                  <a:lnTo>
                    <a:pt x="2453" y="25158"/>
                  </a:lnTo>
                  <a:cubicBezTo>
                    <a:pt x="3084" y="26920"/>
                    <a:pt x="4132" y="29444"/>
                    <a:pt x="5644" y="30480"/>
                  </a:cubicBezTo>
                  <a:cubicBezTo>
                    <a:pt x="7044" y="31435"/>
                    <a:pt x="10682" y="33272"/>
                    <a:pt x="13852" y="33272"/>
                  </a:cubicBezTo>
                  <a:cubicBezTo>
                    <a:pt x="14079" y="33272"/>
                    <a:pt x="14304" y="33262"/>
                    <a:pt x="14526" y="33242"/>
                  </a:cubicBezTo>
                  <a:lnTo>
                    <a:pt x="14526" y="33242"/>
                  </a:lnTo>
                  <a:cubicBezTo>
                    <a:pt x="13681" y="34028"/>
                    <a:pt x="12788" y="34850"/>
                    <a:pt x="11788" y="35457"/>
                  </a:cubicBezTo>
                  <a:cubicBezTo>
                    <a:pt x="13693" y="36255"/>
                    <a:pt x="15993" y="36652"/>
                    <a:pt x="17893" y="36652"/>
                  </a:cubicBezTo>
                  <a:cubicBezTo>
                    <a:pt x="18772" y="36652"/>
                    <a:pt x="19565" y="36567"/>
                    <a:pt x="20193" y="36398"/>
                  </a:cubicBezTo>
                  <a:cubicBezTo>
                    <a:pt x="22194" y="35862"/>
                    <a:pt x="23408" y="35016"/>
                    <a:pt x="24349" y="34088"/>
                  </a:cubicBezTo>
                  <a:lnTo>
                    <a:pt x="24349" y="34088"/>
                  </a:lnTo>
                  <a:cubicBezTo>
                    <a:pt x="24253" y="34719"/>
                    <a:pt x="23349" y="35790"/>
                    <a:pt x="23349" y="35790"/>
                  </a:cubicBezTo>
                  <a:cubicBezTo>
                    <a:pt x="24075" y="35516"/>
                    <a:pt x="24777" y="35171"/>
                    <a:pt x="25444" y="34778"/>
                  </a:cubicBezTo>
                  <a:cubicBezTo>
                    <a:pt x="26413" y="34199"/>
                    <a:pt x="27419" y="33490"/>
                    <a:pt x="28503" y="33490"/>
                  </a:cubicBezTo>
                  <a:cubicBezTo>
                    <a:pt x="28645" y="33490"/>
                    <a:pt x="28788" y="33502"/>
                    <a:pt x="28933" y="33528"/>
                  </a:cubicBezTo>
                  <a:cubicBezTo>
                    <a:pt x="29361" y="33600"/>
                    <a:pt x="29766" y="33802"/>
                    <a:pt x="30195" y="33850"/>
                  </a:cubicBezTo>
                  <a:cubicBezTo>
                    <a:pt x="30249" y="33856"/>
                    <a:pt x="30302" y="33859"/>
                    <a:pt x="30354" y="33859"/>
                  </a:cubicBezTo>
                  <a:cubicBezTo>
                    <a:pt x="31080" y="33859"/>
                    <a:pt x="31564" y="33264"/>
                    <a:pt x="30909" y="32742"/>
                  </a:cubicBezTo>
                  <a:cubicBezTo>
                    <a:pt x="30350" y="32278"/>
                    <a:pt x="28992" y="32242"/>
                    <a:pt x="28278" y="31909"/>
                  </a:cubicBezTo>
                  <a:cubicBezTo>
                    <a:pt x="26551" y="31052"/>
                    <a:pt x="25123" y="29623"/>
                    <a:pt x="24099" y="28004"/>
                  </a:cubicBezTo>
                  <a:cubicBezTo>
                    <a:pt x="23122" y="26480"/>
                    <a:pt x="22468" y="24837"/>
                    <a:pt x="21896" y="23122"/>
                  </a:cubicBezTo>
                  <a:cubicBezTo>
                    <a:pt x="21336" y="24944"/>
                    <a:pt x="21491" y="26646"/>
                    <a:pt x="21063" y="28516"/>
                  </a:cubicBezTo>
                  <a:cubicBezTo>
                    <a:pt x="19479" y="25432"/>
                    <a:pt x="19991" y="20979"/>
                    <a:pt x="19729" y="18419"/>
                  </a:cubicBezTo>
                  <a:cubicBezTo>
                    <a:pt x="19479" y="15859"/>
                    <a:pt x="18384" y="13276"/>
                    <a:pt x="16919" y="10954"/>
                  </a:cubicBezTo>
                  <a:cubicBezTo>
                    <a:pt x="16479" y="12657"/>
                    <a:pt x="16038" y="14359"/>
                    <a:pt x="15598" y="16074"/>
                  </a:cubicBezTo>
                  <a:cubicBezTo>
                    <a:pt x="15229" y="14192"/>
                    <a:pt x="15490" y="12228"/>
                    <a:pt x="15348" y="10085"/>
                  </a:cubicBezTo>
                  <a:cubicBezTo>
                    <a:pt x="15193" y="7954"/>
                    <a:pt x="14038" y="7215"/>
                    <a:pt x="13383" y="6608"/>
                  </a:cubicBezTo>
                  <a:cubicBezTo>
                    <a:pt x="13181" y="8716"/>
                    <a:pt x="12728" y="10811"/>
                    <a:pt x="11990" y="12823"/>
                  </a:cubicBezTo>
                  <a:cubicBezTo>
                    <a:pt x="11954" y="9835"/>
                    <a:pt x="11621" y="6739"/>
                    <a:pt x="10109" y="4179"/>
                  </a:cubicBezTo>
                  <a:cubicBezTo>
                    <a:pt x="7013" y="2298"/>
                    <a:pt x="3465" y="1131"/>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6"/>
            <p:cNvSpPr/>
            <p:nvPr/>
          </p:nvSpPr>
          <p:spPr>
            <a:xfrm>
              <a:off x="939675" y="2671300"/>
              <a:ext cx="783875" cy="916300"/>
            </a:xfrm>
            <a:custGeom>
              <a:rect b="b" l="l" r="r" t="t"/>
              <a:pathLst>
                <a:path extrusionOk="0" h="36652" w="31355">
                  <a:moveTo>
                    <a:pt x="0" y="0"/>
                  </a:moveTo>
                  <a:lnTo>
                    <a:pt x="0" y="0"/>
                  </a:lnTo>
                  <a:cubicBezTo>
                    <a:pt x="917" y="774"/>
                    <a:pt x="1191" y="2048"/>
                    <a:pt x="1393" y="3239"/>
                  </a:cubicBezTo>
                  <a:cubicBezTo>
                    <a:pt x="1703" y="5013"/>
                    <a:pt x="2001" y="6799"/>
                    <a:pt x="2096" y="8585"/>
                  </a:cubicBezTo>
                  <a:cubicBezTo>
                    <a:pt x="3298" y="10180"/>
                    <a:pt x="4311" y="11906"/>
                    <a:pt x="5096" y="13728"/>
                  </a:cubicBezTo>
                  <a:cubicBezTo>
                    <a:pt x="4168" y="12978"/>
                    <a:pt x="3120" y="12347"/>
                    <a:pt x="2025" y="11883"/>
                  </a:cubicBezTo>
                  <a:cubicBezTo>
                    <a:pt x="1846" y="13811"/>
                    <a:pt x="1477" y="15716"/>
                    <a:pt x="1370" y="17645"/>
                  </a:cubicBezTo>
                  <a:cubicBezTo>
                    <a:pt x="1310" y="18705"/>
                    <a:pt x="1489" y="20431"/>
                    <a:pt x="2703" y="21693"/>
                  </a:cubicBezTo>
                  <a:cubicBezTo>
                    <a:pt x="3930" y="22955"/>
                    <a:pt x="5870" y="24491"/>
                    <a:pt x="8335" y="25456"/>
                  </a:cubicBezTo>
                  <a:cubicBezTo>
                    <a:pt x="7582" y="25589"/>
                    <a:pt x="6819" y="25655"/>
                    <a:pt x="6056" y="25655"/>
                  </a:cubicBezTo>
                  <a:cubicBezTo>
                    <a:pt x="4839" y="25655"/>
                    <a:pt x="3624" y="25487"/>
                    <a:pt x="2453" y="25158"/>
                  </a:cubicBezTo>
                  <a:lnTo>
                    <a:pt x="2453" y="25158"/>
                  </a:lnTo>
                  <a:cubicBezTo>
                    <a:pt x="3072" y="26920"/>
                    <a:pt x="4132" y="29444"/>
                    <a:pt x="5644" y="30480"/>
                  </a:cubicBezTo>
                  <a:cubicBezTo>
                    <a:pt x="7044" y="31435"/>
                    <a:pt x="10682" y="33272"/>
                    <a:pt x="13852" y="33272"/>
                  </a:cubicBezTo>
                  <a:cubicBezTo>
                    <a:pt x="14079" y="33272"/>
                    <a:pt x="14304" y="33262"/>
                    <a:pt x="14526" y="33242"/>
                  </a:cubicBezTo>
                  <a:lnTo>
                    <a:pt x="14526" y="33242"/>
                  </a:lnTo>
                  <a:cubicBezTo>
                    <a:pt x="13681" y="34028"/>
                    <a:pt x="12788" y="34850"/>
                    <a:pt x="11788" y="35457"/>
                  </a:cubicBezTo>
                  <a:cubicBezTo>
                    <a:pt x="13685" y="36255"/>
                    <a:pt x="15982" y="36652"/>
                    <a:pt x="17885" y="36652"/>
                  </a:cubicBezTo>
                  <a:cubicBezTo>
                    <a:pt x="18765" y="36652"/>
                    <a:pt x="19561" y="36567"/>
                    <a:pt x="20193" y="36398"/>
                  </a:cubicBezTo>
                  <a:cubicBezTo>
                    <a:pt x="22182" y="35862"/>
                    <a:pt x="23408" y="35016"/>
                    <a:pt x="24349" y="34088"/>
                  </a:cubicBezTo>
                  <a:lnTo>
                    <a:pt x="24349" y="34088"/>
                  </a:lnTo>
                  <a:cubicBezTo>
                    <a:pt x="24253" y="34719"/>
                    <a:pt x="23349" y="35790"/>
                    <a:pt x="23349" y="35790"/>
                  </a:cubicBezTo>
                  <a:cubicBezTo>
                    <a:pt x="24075" y="35516"/>
                    <a:pt x="24777" y="35183"/>
                    <a:pt x="25444" y="34778"/>
                  </a:cubicBezTo>
                  <a:cubicBezTo>
                    <a:pt x="26413" y="34199"/>
                    <a:pt x="27419" y="33490"/>
                    <a:pt x="28503" y="33490"/>
                  </a:cubicBezTo>
                  <a:cubicBezTo>
                    <a:pt x="28645" y="33490"/>
                    <a:pt x="28788" y="33502"/>
                    <a:pt x="28933" y="33528"/>
                  </a:cubicBezTo>
                  <a:cubicBezTo>
                    <a:pt x="29361" y="33600"/>
                    <a:pt x="29766" y="33814"/>
                    <a:pt x="30195" y="33850"/>
                  </a:cubicBezTo>
                  <a:cubicBezTo>
                    <a:pt x="30252" y="33857"/>
                    <a:pt x="30307" y="33860"/>
                    <a:pt x="30362" y="33860"/>
                  </a:cubicBezTo>
                  <a:cubicBezTo>
                    <a:pt x="30935" y="33860"/>
                    <a:pt x="31355" y="33476"/>
                    <a:pt x="31159" y="33052"/>
                  </a:cubicBezTo>
                  <a:cubicBezTo>
                    <a:pt x="29159" y="32468"/>
                    <a:pt x="26849" y="32647"/>
                    <a:pt x="24706" y="32445"/>
                  </a:cubicBezTo>
                  <a:cubicBezTo>
                    <a:pt x="19170" y="31909"/>
                    <a:pt x="14062" y="28218"/>
                    <a:pt x="11788" y="23158"/>
                  </a:cubicBezTo>
                  <a:cubicBezTo>
                    <a:pt x="9823" y="18764"/>
                    <a:pt x="9906" y="13657"/>
                    <a:pt x="7870" y="9311"/>
                  </a:cubicBezTo>
                  <a:cubicBezTo>
                    <a:pt x="7228" y="7954"/>
                    <a:pt x="6394" y="6703"/>
                    <a:pt x="5573" y="5453"/>
                  </a:cubicBezTo>
                  <a:cubicBezTo>
                    <a:pt x="4382" y="3655"/>
                    <a:pt x="3096" y="1798"/>
                    <a:pt x="1429" y="476"/>
                  </a:cubicBezTo>
                  <a:cubicBezTo>
                    <a:pt x="953" y="310"/>
                    <a:pt x="477" y="155"/>
                    <a:pt x="0"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6"/>
            <p:cNvSpPr/>
            <p:nvPr/>
          </p:nvSpPr>
          <p:spPr>
            <a:xfrm>
              <a:off x="980450" y="2715675"/>
              <a:ext cx="618550" cy="767050"/>
            </a:xfrm>
            <a:custGeom>
              <a:rect b="b" l="l" r="r" t="t"/>
              <a:pathLst>
                <a:path extrusionOk="0" h="30682" w="24742">
                  <a:moveTo>
                    <a:pt x="62" y="1"/>
                  </a:moveTo>
                  <a:cubicBezTo>
                    <a:pt x="47" y="1"/>
                    <a:pt x="33" y="15"/>
                    <a:pt x="24" y="23"/>
                  </a:cubicBezTo>
                  <a:cubicBezTo>
                    <a:pt x="1" y="35"/>
                    <a:pt x="24" y="59"/>
                    <a:pt x="36" y="83"/>
                  </a:cubicBezTo>
                  <a:cubicBezTo>
                    <a:pt x="1775" y="1428"/>
                    <a:pt x="3132" y="2785"/>
                    <a:pt x="4168" y="4202"/>
                  </a:cubicBezTo>
                  <a:cubicBezTo>
                    <a:pt x="6406" y="7250"/>
                    <a:pt x="7430" y="11036"/>
                    <a:pt x="8418" y="14680"/>
                  </a:cubicBezTo>
                  <a:lnTo>
                    <a:pt x="8561" y="15227"/>
                  </a:lnTo>
                  <a:cubicBezTo>
                    <a:pt x="9645" y="19228"/>
                    <a:pt x="10859" y="23073"/>
                    <a:pt x="13478" y="26038"/>
                  </a:cubicBezTo>
                  <a:cubicBezTo>
                    <a:pt x="16050" y="28955"/>
                    <a:pt x="19967" y="30682"/>
                    <a:pt x="23849" y="30682"/>
                  </a:cubicBezTo>
                  <a:cubicBezTo>
                    <a:pt x="24135" y="30682"/>
                    <a:pt x="24408" y="30670"/>
                    <a:pt x="24694" y="30646"/>
                  </a:cubicBezTo>
                  <a:cubicBezTo>
                    <a:pt x="24730" y="30646"/>
                    <a:pt x="24742" y="30634"/>
                    <a:pt x="24742" y="30598"/>
                  </a:cubicBezTo>
                  <a:cubicBezTo>
                    <a:pt x="24742" y="30574"/>
                    <a:pt x="24730" y="30563"/>
                    <a:pt x="24694" y="30563"/>
                  </a:cubicBezTo>
                  <a:cubicBezTo>
                    <a:pt x="24423" y="30580"/>
                    <a:pt x="24151" y="30588"/>
                    <a:pt x="23879" y="30588"/>
                  </a:cubicBezTo>
                  <a:cubicBezTo>
                    <a:pt x="20019" y="30588"/>
                    <a:pt x="16119" y="28871"/>
                    <a:pt x="13550" y="25979"/>
                  </a:cubicBezTo>
                  <a:cubicBezTo>
                    <a:pt x="10931" y="23026"/>
                    <a:pt x="9740" y="19192"/>
                    <a:pt x="8656" y="15203"/>
                  </a:cubicBezTo>
                  <a:lnTo>
                    <a:pt x="8502" y="14656"/>
                  </a:lnTo>
                  <a:cubicBezTo>
                    <a:pt x="7525" y="11001"/>
                    <a:pt x="6490" y="7226"/>
                    <a:pt x="4251" y="4143"/>
                  </a:cubicBezTo>
                  <a:cubicBezTo>
                    <a:pt x="3203" y="2714"/>
                    <a:pt x="1834" y="1357"/>
                    <a:pt x="84" y="11"/>
                  </a:cubicBezTo>
                  <a:cubicBezTo>
                    <a:pt x="77" y="4"/>
                    <a:pt x="69" y="1"/>
                    <a:pt x="6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2" name="Google Shape;932;p56"/>
          <p:cNvGrpSpPr/>
          <p:nvPr/>
        </p:nvGrpSpPr>
        <p:grpSpPr>
          <a:xfrm>
            <a:off x="2913017" y="3666166"/>
            <a:ext cx="918569" cy="1121143"/>
            <a:chOff x="3150075" y="5201350"/>
            <a:chExt cx="507525" cy="619450"/>
          </a:xfrm>
        </p:grpSpPr>
        <p:sp>
          <p:nvSpPr>
            <p:cNvPr id="933" name="Google Shape;933;p56"/>
            <p:cNvSpPr/>
            <p:nvPr/>
          </p:nvSpPr>
          <p:spPr>
            <a:xfrm>
              <a:off x="3284025" y="5249875"/>
              <a:ext cx="280700" cy="480150"/>
            </a:xfrm>
            <a:custGeom>
              <a:rect b="b" l="l" r="r" t="t"/>
              <a:pathLst>
                <a:path extrusionOk="0" h="19206" w="11228">
                  <a:moveTo>
                    <a:pt x="1125" y="0"/>
                  </a:moveTo>
                  <a:cubicBezTo>
                    <a:pt x="988" y="0"/>
                    <a:pt x="854" y="29"/>
                    <a:pt x="726" y="96"/>
                  </a:cubicBezTo>
                  <a:cubicBezTo>
                    <a:pt x="357" y="287"/>
                    <a:pt x="191" y="751"/>
                    <a:pt x="155" y="1168"/>
                  </a:cubicBezTo>
                  <a:cubicBezTo>
                    <a:pt x="0" y="2311"/>
                    <a:pt x="333" y="3477"/>
                    <a:pt x="762" y="4561"/>
                  </a:cubicBezTo>
                  <a:cubicBezTo>
                    <a:pt x="2334" y="8621"/>
                    <a:pt x="5132" y="12074"/>
                    <a:pt x="7953" y="15384"/>
                  </a:cubicBezTo>
                  <a:cubicBezTo>
                    <a:pt x="8906" y="16491"/>
                    <a:pt x="9870" y="17622"/>
                    <a:pt x="10454" y="18967"/>
                  </a:cubicBezTo>
                  <a:lnTo>
                    <a:pt x="11228" y="19206"/>
                  </a:lnTo>
                  <a:cubicBezTo>
                    <a:pt x="11025" y="13848"/>
                    <a:pt x="7787" y="8335"/>
                    <a:pt x="4953" y="3787"/>
                  </a:cubicBezTo>
                  <a:cubicBezTo>
                    <a:pt x="4215" y="2584"/>
                    <a:pt x="3370" y="1406"/>
                    <a:pt x="2262" y="513"/>
                  </a:cubicBezTo>
                  <a:cubicBezTo>
                    <a:pt x="1943" y="247"/>
                    <a:pt x="1525" y="0"/>
                    <a:pt x="1125"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6"/>
            <p:cNvSpPr/>
            <p:nvPr/>
          </p:nvSpPr>
          <p:spPr>
            <a:xfrm>
              <a:off x="3522450" y="5201350"/>
              <a:ext cx="135150" cy="545050"/>
            </a:xfrm>
            <a:custGeom>
              <a:rect b="b" l="l" r="r" t="t"/>
              <a:pathLst>
                <a:path extrusionOk="0" h="21802" w="5406">
                  <a:moveTo>
                    <a:pt x="2476" y="0"/>
                  </a:moveTo>
                  <a:cubicBezTo>
                    <a:pt x="2464" y="0"/>
                    <a:pt x="2453" y="1"/>
                    <a:pt x="2441" y="1"/>
                  </a:cubicBezTo>
                  <a:cubicBezTo>
                    <a:pt x="2012" y="1"/>
                    <a:pt x="1667" y="334"/>
                    <a:pt x="1429" y="692"/>
                  </a:cubicBezTo>
                  <a:cubicBezTo>
                    <a:pt x="774" y="1644"/>
                    <a:pt x="560" y="2835"/>
                    <a:pt x="441" y="4002"/>
                  </a:cubicBezTo>
                  <a:cubicBezTo>
                    <a:pt x="0" y="8335"/>
                    <a:pt x="941" y="12681"/>
                    <a:pt x="1953" y="16920"/>
                  </a:cubicBezTo>
                  <a:cubicBezTo>
                    <a:pt x="2298" y="18349"/>
                    <a:pt x="2655" y="19789"/>
                    <a:pt x="2548" y="21254"/>
                  </a:cubicBezTo>
                  <a:lnTo>
                    <a:pt x="3131" y="21801"/>
                  </a:lnTo>
                  <a:cubicBezTo>
                    <a:pt x="5405" y="16920"/>
                    <a:pt x="5001" y="10538"/>
                    <a:pt x="4548" y="5192"/>
                  </a:cubicBezTo>
                  <a:cubicBezTo>
                    <a:pt x="4429" y="3775"/>
                    <a:pt x="4203" y="2347"/>
                    <a:pt x="3631" y="1049"/>
                  </a:cubicBezTo>
                  <a:cubicBezTo>
                    <a:pt x="3422" y="547"/>
                    <a:pt x="3029" y="0"/>
                    <a:pt x="247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6"/>
            <p:cNvSpPr/>
            <p:nvPr/>
          </p:nvSpPr>
          <p:spPr>
            <a:xfrm>
              <a:off x="3150075" y="5465950"/>
              <a:ext cx="428950" cy="354850"/>
            </a:xfrm>
            <a:custGeom>
              <a:rect b="b" l="l" r="r" t="t"/>
              <a:pathLst>
                <a:path extrusionOk="0" h="14194" w="17158">
                  <a:moveTo>
                    <a:pt x="1093" y="0"/>
                  </a:moveTo>
                  <a:cubicBezTo>
                    <a:pt x="773" y="0"/>
                    <a:pt x="474" y="84"/>
                    <a:pt x="274" y="323"/>
                  </a:cubicBezTo>
                  <a:cubicBezTo>
                    <a:pt x="0" y="645"/>
                    <a:pt x="12" y="1121"/>
                    <a:pt x="131" y="1538"/>
                  </a:cubicBezTo>
                  <a:cubicBezTo>
                    <a:pt x="429" y="2669"/>
                    <a:pt x="1179" y="3609"/>
                    <a:pt x="1965" y="4455"/>
                  </a:cubicBezTo>
                  <a:cubicBezTo>
                    <a:pt x="4953" y="7622"/>
                    <a:pt x="8847" y="9789"/>
                    <a:pt x="12692" y="11789"/>
                  </a:cubicBezTo>
                  <a:cubicBezTo>
                    <a:pt x="13990" y="12479"/>
                    <a:pt x="15312" y="13158"/>
                    <a:pt x="16359" y="14194"/>
                  </a:cubicBezTo>
                  <a:lnTo>
                    <a:pt x="17157" y="14111"/>
                  </a:lnTo>
                  <a:cubicBezTo>
                    <a:pt x="14978" y="9205"/>
                    <a:pt x="9894" y="5324"/>
                    <a:pt x="5572" y="2169"/>
                  </a:cubicBezTo>
                  <a:cubicBezTo>
                    <a:pt x="4418" y="1335"/>
                    <a:pt x="3203" y="538"/>
                    <a:pt x="1846" y="121"/>
                  </a:cubicBezTo>
                  <a:cubicBezTo>
                    <a:pt x="1609" y="52"/>
                    <a:pt x="1345" y="0"/>
                    <a:pt x="1093"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6"/>
            <p:cNvSpPr/>
            <p:nvPr/>
          </p:nvSpPr>
          <p:spPr>
            <a:xfrm>
              <a:off x="3227450" y="5524375"/>
              <a:ext cx="307500" cy="266375"/>
            </a:xfrm>
            <a:custGeom>
              <a:rect b="b" l="l" r="r" t="t"/>
              <a:pathLst>
                <a:path extrusionOk="0" h="10655" w="12300">
                  <a:moveTo>
                    <a:pt x="58" y="0"/>
                  </a:moveTo>
                  <a:cubicBezTo>
                    <a:pt x="46" y="0"/>
                    <a:pt x="29" y="14"/>
                    <a:pt x="13" y="22"/>
                  </a:cubicBezTo>
                  <a:cubicBezTo>
                    <a:pt x="1" y="34"/>
                    <a:pt x="13" y="70"/>
                    <a:pt x="37" y="82"/>
                  </a:cubicBezTo>
                  <a:cubicBezTo>
                    <a:pt x="4644" y="2939"/>
                    <a:pt x="8740" y="6487"/>
                    <a:pt x="12217" y="10631"/>
                  </a:cubicBezTo>
                  <a:cubicBezTo>
                    <a:pt x="12217" y="10654"/>
                    <a:pt x="12241" y="10654"/>
                    <a:pt x="12252" y="10654"/>
                  </a:cubicBezTo>
                  <a:cubicBezTo>
                    <a:pt x="12252" y="10654"/>
                    <a:pt x="12264" y="10654"/>
                    <a:pt x="12276" y="10631"/>
                  </a:cubicBezTo>
                  <a:cubicBezTo>
                    <a:pt x="12300" y="10619"/>
                    <a:pt x="12300" y="10583"/>
                    <a:pt x="12276" y="10571"/>
                  </a:cubicBezTo>
                  <a:cubicBezTo>
                    <a:pt x="8800" y="6404"/>
                    <a:pt x="4692" y="2868"/>
                    <a:pt x="72" y="10"/>
                  </a:cubicBezTo>
                  <a:cubicBezTo>
                    <a:pt x="69" y="3"/>
                    <a:pt x="64" y="0"/>
                    <a:pt x="58"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6"/>
            <p:cNvSpPr/>
            <p:nvPr/>
          </p:nvSpPr>
          <p:spPr>
            <a:xfrm>
              <a:off x="3340875" y="5312275"/>
              <a:ext cx="205400" cy="379350"/>
            </a:xfrm>
            <a:custGeom>
              <a:rect b="b" l="l" r="r" t="t"/>
              <a:pathLst>
                <a:path extrusionOk="0" h="15174" w="8216">
                  <a:moveTo>
                    <a:pt x="51" y="0"/>
                  </a:moveTo>
                  <a:cubicBezTo>
                    <a:pt x="45" y="0"/>
                    <a:pt x="39" y="2"/>
                    <a:pt x="36" y="5"/>
                  </a:cubicBezTo>
                  <a:cubicBezTo>
                    <a:pt x="12" y="29"/>
                    <a:pt x="0" y="53"/>
                    <a:pt x="12" y="65"/>
                  </a:cubicBezTo>
                  <a:cubicBezTo>
                    <a:pt x="988" y="2077"/>
                    <a:pt x="2227" y="4018"/>
                    <a:pt x="3417" y="5887"/>
                  </a:cubicBezTo>
                  <a:cubicBezTo>
                    <a:pt x="5275" y="8792"/>
                    <a:pt x="7180" y="11792"/>
                    <a:pt x="8132" y="15150"/>
                  </a:cubicBezTo>
                  <a:cubicBezTo>
                    <a:pt x="8144" y="15162"/>
                    <a:pt x="8156" y="15174"/>
                    <a:pt x="8180" y="15174"/>
                  </a:cubicBezTo>
                  <a:cubicBezTo>
                    <a:pt x="8204" y="15162"/>
                    <a:pt x="8216" y="15150"/>
                    <a:pt x="8204" y="15126"/>
                  </a:cubicBezTo>
                  <a:cubicBezTo>
                    <a:pt x="7251" y="11768"/>
                    <a:pt x="5346" y="8756"/>
                    <a:pt x="3489" y="5839"/>
                  </a:cubicBezTo>
                  <a:cubicBezTo>
                    <a:pt x="2298" y="3970"/>
                    <a:pt x="1060" y="2029"/>
                    <a:pt x="95" y="17"/>
                  </a:cubicBezTo>
                  <a:cubicBezTo>
                    <a:pt x="87" y="9"/>
                    <a:pt x="67" y="0"/>
                    <a:pt x="51"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6"/>
            <p:cNvSpPr/>
            <p:nvPr/>
          </p:nvSpPr>
          <p:spPr>
            <a:xfrm>
              <a:off x="3582575" y="5287975"/>
              <a:ext cx="36025" cy="417950"/>
            </a:xfrm>
            <a:custGeom>
              <a:rect b="b" l="l" r="r" t="t"/>
              <a:pathLst>
                <a:path extrusionOk="0" h="16718" w="1441">
                  <a:moveTo>
                    <a:pt x="36" y="1"/>
                  </a:moveTo>
                  <a:cubicBezTo>
                    <a:pt x="12" y="1"/>
                    <a:pt x="0" y="13"/>
                    <a:pt x="0" y="48"/>
                  </a:cubicBezTo>
                  <a:cubicBezTo>
                    <a:pt x="83" y="1811"/>
                    <a:pt x="322" y="3597"/>
                    <a:pt x="548" y="5323"/>
                  </a:cubicBezTo>
                  <a:cubicBezTo>
                    <a:pt x="679" y="6311"/>
                    <a:pt x="810" y="7335"/>
                    <a:pt x="917" y="8347"/>
                  </a:cubicBezTo>
                  <a:cubicBezTo>
                    <a:pt x="1155" y="10669"/>
                    <a:pt x="1345" y="13717"/>
                    <a:pt x="655" y="16658"/>
                  </a:cubicBezTo>
                  <a:cubicBezTo>
                    <a:pt x="655" y="16681"/>
                    <a:pt x="667" y="16717"/>
                    <a:pt x="691" y="16717"/>
                  </a:cubicBezTo>
                  <a:cubicBezTo>
                    <a:pt x="714" y="16717"/>
                    <a:pt x="726" y="16693"/>
                    <a:pt x="738" y="16681"/>
                  </a:cubicBezTo>
                  <a:cubicBezTo>
                    <a:pt x="1441" y="13741"/>
                    <a:pt x="1250" y="10681"/>
                    <a:pt x="1012" y="8347"/>
                  </a:cubicBezTo>
                  <a:cubicBezTo>
                    <a:pt x="905" y="7335"/>
                    <a:pt x="774" y="6323"/>
                    <a:pt x="631" y="5323"/>
                  </a:cubicBezTo>
                  <a:cubicBezTo>
                    <a:pt x="417" y="3597"/>
                    <a:pt x="179" y="1811"/>
                    <a:pt x="83" y="48"/>
                  </a:cubicBezTo>
                  <a:cubicBezTo>
                    <a:pt x="83" y="13"/>
                    <a:pt x="72" y="1"/>
                    <a:pt x="36"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56"/>
          <p:cNvGrpSpPr/>
          <p:nvPr/>
        </p:nvGrpSpPr>
        <p:grpSpPr>
          <a:xfrm>
            <a:off x="2119122" y="1589260"/>
            <a:ext cx="1369449" cy="1624581"/>
            <a:chOff x="2773225" y="3609500"/>
            <a:chExt cx="785550" cy="931900"/>
          </a:xfrm>
        </p:grpSpPr>
        <p:sp>
          <p:nvSpPr>
            <p:cNvPr id="940" name="Google Shape;940;p56"/>
            <p:cNvSpPr/>
            <p:nvPr/>
          </p:nvSpPr>
          <p:spPr>
            <a:xfrm>
              <a:off x="2773225" y="3609500"/>
              <a:ext cx="785550" cy="931900"/>
            </a:xfrm>
            <a:custGeom>
              <a:rect b="b" l="l" r="r" t="t"/>
              <a:pathLst>
                <a:path extrusionOk="0" h="37276" w="31422">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6"/>
            <p:cNvSpPr/>
            <p:nvPr/>
          </p:nvSpPr>
          <p:spPr>
            <a:xfrm>
              <a:off x="3356050" y="4153025"/>
              <a:ext cx="149750" cy="228625"/>
            </a:xfrm>
            <a:custGeom>
              <a:rect b="b" l="l" r="r" t="t"/>
              <a:pathLst>
                <a:path extrusionOk="0" h="9145" w="599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6"/>
            <p:cNvSpPr/>
            <p:nvPr/>
          </p:nvSpPr>
          <p:spPr>
            <a:xfrm>
              <a:off x="3296825" y="4060150"/>
              <a:ext cx="90200" cy="242625"/>
            </a:xfrm>
            <a:custGeom>
              <a:rect b="b" l="l" r="r" t="t"/>
              <a:pathLst>
                <a:path extrusionOk="0" h="9705" w="3608">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6"/>
            <p:cNvSpPr/>
            <p:nvPr/>
          </p:nvSpPr>
          <p:spPr>
            <a:xfrm>
              <a:off x="3247700" y="4004975"/>
              <a:ext cx="31275" cy="173375"/>
            </a:xfrm>
            <a:custGeom>
              <a:rect b="b" l="l" r="r" t="t"/>
              <a:pathLst>
                <a:path extrusionOk="0" h="6935" w="1251">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6"/>
            <p:cNvSpPr/>
            <p:nvPr/>
          </p:nvSpPr>
          <p:spPr>
            <a:xfrm>
              <a:off x="3184900" y="3845550"/>
              <a:ext cx="17275" cy="192000"/>
            </a:xfrm>
            <a:custGeom>
              <a:rect b="b" l="l" r="r" t="t"/>
              <a:pathLst>
                <a:path extrusionOk="0" h="7680" w="691">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6"/>
            <p:cNvSpPr/>
            <p:nvPr/>
          </p:nvSpPr>
          <p:spPr>
            <a:xfrm>
              <a:off x="3124175" y="3816675"/>
              <a:ext cx="15500" cy="130400"/>
            </a:xfrm>
            <a:custGeom>
              <a:rect b="b" l="l" r="r" t="t"/>
              <a:pathLst>
                <a:path extrusionOk="0" h="5216" w="62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6"/>
            <p:cNvSpPr/>
            <p:nvPr/>
          </p:nvSpPr>
          <p:spPr>
            <a:xfrm>
              <a:off x="3041725" y="3761000"/>
              <a:ext cx="34250" cy="114325"/>
            </a:xfrm>
            <a:custGeom>
              <a:rect b="b" l="l" r="r" t="t"/>
              <a:pathLst>
                <a:path extrusionOk="0" h="4573" w="137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6"/>
            <p:cNvSpPr/>
            <p:nvPr/>
          </p:nvSpPr>
          <p:spPr>
            <a:xfrm>
              <a:off x="2978925" y="3671725"/>
              <a:ext cx="6275" cy="88125"/>
            </a:xfrm>
            <a:custGeom>
              <a:rect b="b" l="l" r="r" t="t"/>
              <a:pathLst>
                <a:path extrusionOk="0" h="3525" w="251">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6"/>
            <p:cNvSpPr/>
            <p:nvPr/>
          </p:nvSpPr>
          <p:spPr>
            <a:xfrm>
              <a:off x="2865800" y="3734825"/>
              <a:ext cx="98250" cy="48525"/>
            </a:xfrm>
            <a:custGeom>
              <a:rect b="b" l="l" r="r" t="t"/>
              <a:pathLst>
                <a:path extrusionOk="0" h="1941" w="393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6"/>
            <p:cNvSpPr/>
            <p:nvPr/>
          </p:nvSpPr>
          <p:spPr>
            <a:xfrm>
              <a:off x="2927125" y="3839775"/>
              <a:ext cx="144100" cy="78125"/>
            </a:xfrm>
            <a:custGeom>
              <a:rect b="b" l="l" r="r" t="t"/>
              <a:pathLst>
                <a:path extrusionOk="0" h="3125" w="5764">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6"/>
            <p:cNvSpPr/>
            <p:nvPr/>
          </p:nvSpPr>
          <p:spPr>
            <a:xfrm>
              <a:off x="2942600" y="3950950"/>
              <a:ext cx="186350" cy="78275"/>
            </a:xfrm>
            <a:custGeom>
              <a:rect b="b" l="l" r="r" t="t"/>
              <a:pathLst>
                <a:path extrusionOk="0" h="3131" w="7454">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6"/>
            <p:cNvSpPr/>
            <p:nvPr/>
          </p:nvSpPr>
          <p:spPr>
            <a:xfrm>
              <a:off x="2997975" y="4067300"/>
              <a:ext cx="180700" cy="106575"/>
            </a:xfrm>
            <a:custGeom>
              <a:rect b="b" l="l" r="r" t="t"/>
              <a:pathLst>
                <a:path extrusionOk="0" h="4263" w="7228">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6"/>
            <p:cNvSpPr/>
            <p:nvPr/>
          </p:nvSpPr>
          <p:spPr>
            <a:xfrm>
              <a:off x="2997375" y="4188150"/>
              <a:ext cx="242025" cy="98250"/>
            </a:xfrm>
            <a:custGeom>
              <a:rect b="b" l="l" r="r" t="t"/>
              <a:pathLst>
                <a:path extrusionOk="0" h="3930" w="9681">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rgbClr val="1475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6"/>
            <p:cNvSpPr/>
            <p:nvPr/>
          </p:nvSpPr>
          <p:spPr>
            <a:xfrm>
              <a:off x="3032200" y="4338025"/>
              <a:ext cx="220575" cy="19800"/>
            </a:xfrm>
            <a:custGeom>
              <a:rect b="b" l="l" r="r" t="t"/>
              <a:pathLst>
                <a:path extrusionOk="0" h="792" w="8823">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6"/>
            <p:cNvSpPr/>
            <p:nvPr/>
          </p:nvSpPr>
          <p:spPr>
            <a:xfrm>
              <a:off x="3052150" y="4441250"/>
              <a:ext cx="270575" cy="49050"/>
            </a:xfrm>
            <a:custGeom>
              <a:rect b="b" l="l" r="r" t="t"/>
              <a:pathLst>
                <a:path extrusionOk="0" h="1962" w="10823">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5" name="Google Shape;955;p56"/>
          <p:cNvGrpSpPr/>
          <p:nvPr/>
        </p:nvGrpSpPr>
        <p:grpSpPr>
          <a:xfrm>
            <a:off x="7723747" y="1515848"/>
            <a:ext cx="848991" cy="781339"/>
            <a:chOff x="4953575" y="5122450"/>
            <a:chExt cx="294400" cy="270950"/>
          </a:xfrm>
        </p:grpSpPr>
        <p:sp>
          <p:nvSpPr>
            <p:cNvPr id="956" name="Google Shape;956;p56"/>
            <p:cNvSpPr/>
            <p:nvPr/>
          </p:nvSpPr>
          <p:spPr>
            <a:xfrm>
              <a:off x="4953575" y="5122450"/>
              <a:ext cx="294400" cy="270950"/>
            </a:xfrm>
            <a:custGeom>
              <a:rect b="b" l="l" r="r" t="t"/>
              <a:pathLst>
                <a:path extrusionOk="0" h="10838" w="11776">
                  <a:moveTo>
                    <a:pt x="6079" y="0"/>
                  </a:moveTo>
                  <a:cubicBezTo>
                    <a:pt x="6023" y="0"/>
                    <a:pt x="5968" y="10"/>
                    <a:pt x="5918" y="38"/>
                  </a:cubicBezTo>
                  <a:cubicBezTo>
                    <a:pt x="5775" y="133"/>
                    <a:pt x="5727" y="323"/>
                    <a:pt x="5703" y="502"/>
                  </a:cubicBezTo>
                  <a:cubicBezTo>
                    <a:pt x="5370" y="3050"/>
                    <a:pt x="6192" y="5598"/>
                    <a:pt x="7013" y="8015"/>
                  </a:cubicBezTo>
                  <a:cubicBezTo>
                    <a:pt x="6120" y="6705"/>
                    <a:pt x="5430" y="5265"/>
                    <a:pt x="4596" y="3931"/>
                  </a:cubicBezTo>
                  <a:cubicBezTo>
                    <a:pt x="3763" y="2586"/>
                    <a:pt x="2739" y="1312"/>
                    <a:pt x="1358" y="538"/>
                  </a:cubicBezTo>
                  <a:cubicBezTo>
                    <a:pt x="1281" y="495"/>
                    <a:pt x="1204" y="459"/>
                    <a:pt x="1128" y="459"/>
                  </a:cubicBezTo>
                  <a:cubicBezTo>
                    <a:pt x="1097" y="459"/>
                    <a:pt x="1067" y="465"/>
                    <a:pt x="1036" y="478"/>
                  </a:cubicBezTo>
                  <a:cubicBezTo>
                    <a:pt x="941" y="538"/>
                    <a:pt x="905" y="657"/>
                    <a:pt x="893" y="752"/>
                  </a:cubicBezTo>
                  <a:cubicBezTo>
                    <a:pt x="786" y="1431"/>
                    <a:pt x="953" y="2121"/>
                    <a:pt x="1191" y="2764"/>
                  </a:cubicBezTo>
                  <a:cubicBezTo>
                    <a:pt x="1870" y="4657"/>
                    <a:pt x="3084" y="6336"/>
                    <a:pt x="4632" y="7598"/>
                  </a:cubicBezTo>
                  <a:cubicBezTo>
                    <a:pt x="5346" y="8182"/>
                    <a:pt x="6144" y="8694"/>
                    <a:pt x="6739" y="9408"/>
                  </a:cubicBezTo>
                  <a:cubicBezTo>
                    <a:pt x="4775" y="8348"/>
                    <a:pt x="2751" y="7360"/>
                    <a:pt x="703" y="6503"/>
                  </a:cubicBezTo>
                  <a:cubicBezTo>
                    <a:pt x="598" y="6461"/>
                    <a:pt x="466" y="6415"/>
                    <a:pt x="347" y="6415"/>
                  </a:cubicBezTo>
                  <a:cubicBezTo>
                    <a:pt x="263" y="6415"/>
                    <a:pt x="186" y="6438"/>
                    <a:pt x="131" y="6503"/>
                  </a:cubicBezTo>
                  <a:cubicBezTo>
                    <a:pt x="0" y="6634"/>
                    <a:pt x="60" y="6860"/>
                    <a:pt x="143" y="7039"/>
                  </a:cubicBezTo>
                  <a:cubicBezTo>
                    <a:pt x="548" y="7836"/>
                    <a:pt x="1215" y="8491"/>
                    <a:pt x="1917" y="9051"/>
                  </a:cubicBezTo>
                  <a:cubicBezTo>
                    <a:pt x="2727" y="9682"/>
                    <a:pt x="3620" y="10241"/>
                    <a:pt x="4596" y="10551"/>
                  </a:cubicBezTo>
                  <a:cubicBezTo>
                    <a:pt x="5120" y="10716"/>
                    <a:pt x="5715" y="10838"/>
                    <a:pt x="6295" y="10838"/>
                  </a:cubicBezTo>
                  <a:cubicBezTo>
                    <a:pt x="6637" y="10838"/>
                    <a:pt x="6973" y="10795"/>
                    <a:pt x="7287" y="10694"/>
                  </a:cubicBezTo>
                  <a:cubicBezTo>
                    <a:pt x="8049" y="10479"/>
                    <a:pt x="8716" y="9765"/>
                    <a:pt x="9216" y="9170"/>
                  </a:cubicBezTo>
                  <a:cubicBezTo>
                    <a:pt x="10061" y="8122"/>
                    <a:pt x="10835" y="7039"/>
                    <a:pt x="11537" y="5907"/>
                  </a:cubicBezTo>
                  <a:cubicBezTo>
                    <a:pt x="11656" y="5717"/>
                    <a:pt x="11776" y="5455"/>
                    <a:pt x="11633" y="5265"/>
                  </a:cubicBezTo>
                  <a:cubicBezTo>
                    <a:pt x="11550" y="5165"/>
                    <a:pt x="11420" y="5123"/>
                    <a:pt x="11281" y="5123"/>
                  </a:cubicBezTo>
                  <a:cubicBezTo>
                    <a:pt x="11221" y="5123"/>
                    <a:pt x="11158" y="5131"/>
                    <a:pt x="11097" y="5145"/>
                  </a:cubicBezTo>
                  <a:cubicBezTo>
                    <a:pt x="10609" y="5253"/>
                    <a:pt x="10192" y="5562"/>
                    <a:pt x="9835" y="5919"/>
                  </a:cubicBezTo>
                  <a:cubicBezTo>
                    <a:pt x="9347" y="6431"/>
                    <a:pt x="8930" y="7003"/>
                    <a:pt x="8644" y="7646"/>
                  </a:cubicBezTo>
                  <a:cubicBezTo>
                    <a:pt x="8537" y="6253"/>
                    <a:pt x="8418" y="4836"/>
                    <a:pt x="8144" y="3455"/>
                  </a:cubicBezTo>
                  <a:cubicBezTo>
                    <a:pt x="7966" y="2598"/>
                    <a:pt x="7727" y="1752"/>
                    <a:pt x="7287" y="990"/>
                  </a:cubicBezTo>
                  <a:cubicBezTo>
                    <a:pt x="7049" y="573"/>
                    <a:pt x="6739" y="157"/>
                    <a:pt x="6275" y="26"/>
                  </a:cubicBezTo>
                  <a:cubicBezTo>
                    <a:pt x="6211" y="13"/>
                    <a:pt x="6144" y="0"/>
                    <a:pt x="607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6"/>
            <p:cNvSpPr/>
            <p:nvPr/>
          </p:nvSpPr>
          <p:spPr>
            <a:xfrm>
              <a:off x="5002675" y="5321475"/>
              <a:ext cx="114625" cy="54925"/>
            </a:xfrm>
            <a:custGeom>
              <a:rect b="b" l="l" r="r" t="t"/>
              <a:pathLst>
                <a:path extrusionOk="0" h="2197" w="4585">
                  <a:moveTo>
                    <a:pt x="42" y="0"/>
                  </a:moveTo>
                  <a:cubicBezTo>
                    <a:pt x="31" y="0"/>
                    <a:pt x="19" y="6"/>
                    <a:pt x="13" y="18"/>
                  </a:cubicBezTo>
                  <a:cubicBezTo>
                    <a:pt x="1" y="30"/>
                    <a:pt x="1" y="54"/>
                    <a:pt x="13" y="78"/>
                  </a:cubicBezTo>
                  <a:cubicBezTo>
                    <a:pt x="1263" y="1209"/>
                    <a:pt x="2858" y="1959"/>
                    <a:pt x="4537" y="2197"/>
                  </a:cubicBezTo>
                  <a:cubicBezTo>
                    <a:pt x="4573" y="2197"/>
                    <a:pt x="4585" y="2173"/>
                    <a:pt x="4585" y="2173"/>
                  </a:cubicBezTo>
                  <a:cubicBezTo>
                    <a:pt x="4585" y="2161"/>
                    <a:pt x="4561" y="2126"/>
                    <a:pt x="4537" y="2126"/>
                  </a:cubicBezTo>
                  <a:cubicBezTo>
                    <a:pt x="2894" y="1887"/>
                    <a:pt x="1310" y="1137"/>
                    <a:pt x="72" y="18"/>
                  </a:cubicBezTo>
                  <a:cubicBezTo>
                    <a:pt x="66" y="6"/>
                    <a:pt x="54" y="0"/>
                    <a:pt x="42"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6"/>
            <p:cNvSpPr/>
            <p:nvPr/>
          </p:nvSpPr>
          <p:spPr>
            <a:xfrm>
              <a:off x="5023825" y="5210775"/>
              <a:ext cx="105375" cy="133775"/>
            </a:xfrm>
            <a:custGeom>
              <a:rect b="b" l="l" r="r" t="t"/>
              <a:pathLst>
                <a:path extrusionOk="0" h="5351" w="4215">
                  <a:moveTo>
                    <a:pt x="49" y="0"/>
                  </a:moveTo>
                  <a:cubicBezTo>
                    <a:pt x="44" y="0"/>
                    <a:pt x="39" y="2"/>
                    <a:pt x="36" y="5"/>
                  </a:cubicBezTo>
                  <a:cubicBezTo>
                    <a:pt x="12" y="17"/>
                    <a:pt x="0" y="53"/>
                    <a:pt x="12" y="65"/>
                  </a:cubicBezTo>
                  <a:cubicBezTo>
                    <a:pt x="1048" y="2089"/>
                    <a:pt x="2620" y="3744"/>
                    <a:pt x="4144" y="5339"/>
                  </a:cubicBezTo>
                  <a:cubicBezTo>
                    <a:pt x="4144" y="5351"/>
                    <a:pt x="4155" y="5351"/>
                    <a:pt x="4167" y="5351"/>
                  </a:cubicBezTo>
                  <a:cubicBezTo>
                    <a:pt x="4167" y="5351"/>
                    <a:pt x="4179" y="5351"/>
                    <a:pt x="4203" y="5327"/>
                  </a:cubicBezTo>
                  <a:cubicBezTo>
                    <a:pt x="4215" y="5315"/>
                    <a:pt x="4215" y="5291"/>
                    <a:pt x="4203" y="5268"/>
                  </a:cubicBezTo>
                  <a:cubicBezTo>
                    <a:pt x="2691" y="3684"/>
                    <a:pt x="1119" y="2029"/>
                    <a:pt x="95" y="17"/>
                  </a:cubicBezTo>
                  <a:cubicBezTo>
                    <a:pt x="79" y="9"/>
                    <a:pt x="62" y="0"/>
                    <a:pt x="49"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6"/>
            <p:cNvSpPr/>
            <p:nvPr/>
          </p:nvSpPr>
          <p:spPr>
            <a:xfrm>
              <a:off x="5121750" y="5183500"/>
              <a:ext cx="28600" cy="169100"/>
            </a:xfrm>
            <a:custGeom>
              <a:rect b="b" l="l" r="r" t="t"/>
              <a:pathLst>
                <a:path extrusionOk="0" h="6764" w="1144">
                  <a:moveTo>
                    <a:pt x="24" y="1"/>
                  </a:moveTo>
                  <a:cubicBezTo>
                    <a:pt x="12" y="13"/>
                    <a:pt x="0" y="25"/>
                    <a:pt x="0" y="60"/>
                  </a:cubicBezTo>
                  <a:cubicBezTo>
                    <a:pt x="441" y="2239"/>
                    <a:pt x="798" y="4489"/>
                    <a:pt x="1060" y="6728"/>
                  </a:cubicBezTo>
                  <a:cubicBezTo>
                    <a:pt x="1060" y="6752"/>
                    <a:pt x="1084" y="6763"/>
                    <a:pt x="1096" y="6763"/>
                  </a:cubicBezTo>
                  <a:cubicBezTo>
                    <a:pt x="1131" y="6752"/>
                    <a:pt x="1143" y="6740"/>
                    <a:pt x="1143" y="6704"/>
                  </a:cubicBezTo>
                  <a:cubicBezTo>
                    <a:pt x="893" y="4477"/>
                    <a:pt x="536" y="2227"/>
                    <a:pt x="84" y="25"/>
                  </a:cubicBezTo>
                  <a:cubicBezTo>
                    <a:pt x="72" y="13"/>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0" name="Google Shape;960;p56"/>
          <p:cNvSpPr/>
          <p:nvPr/>
        </p:nvSpPr>
        <p:spPr>
          <a:xfrm>
            <a:off x="5172950" y="5288925"/>
            <a:ext cx="36025" cy="48200"/>
          </a:xfrm>
          <a:custGeom>
            <a:rect b="b" l="l" r="r" t="t"/>
            <a:pathLst>
              <a:path extrusionOk="0" h="1928" w="1441">
                <a:moveTo>
                  <a:pt x="1400" y="0"/>
                </a:moveTo>
                <a:cubicBezTo>
                  <a:pt x="1385" y="0"/>
                  <a:pt x="1366" y="14"/>
                  <a:pt x="1357" y="22"/>
                </a:cubicBezTo>
                <a:cubicBezTo>
                  <a:pt x="941" y="653"/>
                  <a:pt x="500" y="1273"/>
                  <a:pt x="24" y="1844"/>
                </a:cubicBezTo>
                <a:cubicBezTo>
                  <a:pt x="0" y="1868"/>
                  <a:pt x="0" y="1892"/>
                  <a:pt x="24" y="1915"/>
                </a:cubicBezTo>
                <a:cubicBezTo>
                  <a:pt x="36" y="1927"/>
                  <a:pt x="36" y="1927"/>
                  <a:pt x="48" y="1927"/>
                </a:cubicBezTo>
                <a:cubicBezTo>
                  <a:pt x="60" y="1927"/>
                  <a:pt x="84" y="1915"/>
                  <a:pt x="84" y="1892"/>
                </a:cubicBezTo>
                <a:cubicBezTo>
                  <a:pt x="572" y="1320"/>
                  <a:pt x="1012" y="689"/>
                  <a:pt x="1429" y="70"/>
                </a:cubicBezTo>
                <a:cubicBezTo>
                  <a:pt x="1441" y="46"/>
                  <a:pt x="1429" y="22"/>
                  <a:pt x="1417" y="10"/>
                </a:cubicBezTo>
                <a:cubicBezTo>
                  <a:pt x="1413" y="3"/>
                  <a:pt x="1407" y="0"/>
                  <a:pt x="1400"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1" name="Google Shape;961;p56"/>
          <p:cNvGrpSpPr/>
          <p:nvPr/>
        </p:nvGrpSpPr>
        <p:grpSpPr>
          <a:xfrm>
            <a:off x="417645" y="1964204"/>
            <a:ext cx="2087949" cy="2833284"/>
            <a:chOff x="5957275" y="2278400"/>
            <a:chExt cx="1464200" cy="1986875"/>
          </a:xfrm>
        </p:grpSpPr>
        <p:sp>
          <p:nvSpPr>
            <p:cNvPr id="962" name="Google Shape;962;p56"/>
            <p:cNvSpPr/>
            <p:nvPr/>
          </p:nvSpPr>
          <p:spPr>
            <a:xfrm>
              <a:off x="5957275" y="2965975"/>
              <a:ext cx="437275" cy="1298100"/>
            </a:xfrm>
            <a:custGeom>
              <a:rect b="b" l="l" r="r" t="t"/>
              <a:pathLst>
                <a:path extrusionOk="0" h="51924" w="17491">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6"/>
            <p:cNvSpPr/>
            <p:nvPr/>
          </p:nvSpPr>
          <p:spPr>
            <a:xfrm>
              <a:off x="6376375" y="3660400"/>
              <a:ext cx="198275" cy="603675"/>
            </a:xfrm>
            <a:custGeom>
              <a:rect b="b" l="l" r="r" t="t"/>
              <a:pathLst>
                <a:path extrusionOk="0" h="24147" w="7931">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6"/>
            <p:cNvSpPr/>
            <p:nvPr/>
          </p:nvSpPr>
          <p:spPr>
            <a:xfrm>
              <a:off x="7031225" y="3410675"/>
              <a:ext cx="294700" cy="853400"/>
            </a:xfrm>
            <a:custGeom>
              <a:rect b="b" l="l" r="r" t="t"/>
              <a:pathLst>
                <a:path extrusionOk="0" h="34136" w="11788">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6"/>
            <p:cNvSpPr/>
            <p:nvPr/>
          </p:nvSpPr>
          <p:spPr>
            <a:xfrm>
              <a:off x="7205350" y="3796150"/>
              <a:ext cx="216125" cy="467925"/>
            </a:xfrm>
            <a:custGeom>
              <a:rect b="b" l="l" r="r" t="t"/>
              <a:pathLst>
                <a:path extrusionOk="0" h="18717" w="8645">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6"/>
            <p:cNvSpPr/>
            <p:nvPr/>
          </p:nvSpPr>
          <p:spPr>
            <a:xfrm>
              <a:off x="6144200" y="2278400"/>
              <a:ext cx="657850" cy="1985675"/>
            </a:xfrm>
            <a:custGeom>
              <a:rect b="b" l="l" r="r" t="t"/>
              <a:pathLst>
                <a:path extrusionOk="0" h="79427" w="26314">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6"/>
            <p:cNvSpPr/>
            <p:nvPr/>
          </p:nvSpPr>
          <p:spPr>
            <a:xfrm>
              <a:off x="6740700" y="2455200"/>
              <a:ext cx="295025" cy="1808875"/>
            </a:xfrm>
            <a:custGeom>
              <a:rect b="b" l="l" r="r" t="t"/>
              <a:pathLst>
                <a:path extrusionOk="0" h="72355" w="11801">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6"/>
            <p:cNvSpPr/>
            <p:nvPr/>
          </p:nvSpPr>
          <p:spPr>
            <a:xfrm>
              <a:off x="6412400" y="3736025"/>
              <a:ext cx="122650" cy="528350"/>
            </a:xfrm>
            <a:custGeom>
              <a:rect b="b" l="l" r="r" t="t"/>
              <a:pathLst>
                <a:path extrusionOk="0" h="21134" w="4906">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6"/>
            <p:cNvSpPr/>
            <p:nvPr/>
          </p:nvSpPr>
          <p:spPr>
            <a:xfrm>
              <a:off x="6338275" y="2398650"/>
              <a:ext cx="380725" cy="1865125"/>
            </a:xfrm>
            <a:custGeom>
              <a:rect b="b" l="l" r="r" t="t"/>
              <a:pathLst>
                <a:path extrusionOk="0" h="74605" w="15229">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6"/>
            <p:cNvSpPr/>
            <p:nvPr/>
          </p:nvSpPr>
          <p:spPr>
            <a:xfrm>
              <a:off x="6843400" y="2531100"/>
              <a:ext cx="132775" cy="1732675"/>
            </a:xfrm>
            <a:custGeom>
              <a:rect b="b" l="l" r="r" t="t"/>
              <a:pathLst>
                <a:path extrusionOk="0" h="69307" w="5311">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6"/>
            <p:cNvSpPr/>
            <p:nvPr/>
          </p:nvSpPr>
          <p:spPr>
            <a:xfrm>
              <a:off x="7056525" y="3525275"/>
              <a:ext cx="197975" cy="738800"/>
            </a:xfrm>
            <a:custGeom>
              <a:rect b="b" l="l" r="r" t="t"/>
              <a:pathLst>
                <a:path extrusionOk="0" h="29552" w="7919">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6"/>
            <p:cNvSpPr/>
            <p:nvPr/>
          </p:nvSpPr>
          <p:spPr>
            <a:xfrm>
              <a:off x="7219050" y="3877700"/>
              <a:ext cx="150925" cy="385500"/>
            </a:xfrm>
            <a:custGeom>
              <a:rect b="b" l="l" r="r" t="t"/>
              <a:pathLst>
                <a:path extrusionOk="0" h="15420" w="6037">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6"/>
            <p:cNvSpPr/>
            <p:nvPr/>
          </p:nvSpPr>
          <p:spPr>
            <a:xfrm>
              <a:off x="6051925" y="3091900"/>
              <a:ext cx="301250" cy="1173375"/>
            </a:xfrm>
            <a:custGeom>
              <a:rect b="b" l="l" r="r" t="t"/>
              <a:pathLst>
                <a:path extrusionOk="0" h="46935" w="1205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4" name="Google Shape;974;p56"/>
          <p:cNvGrpSpPr/>
          <p:nvPr/>
        </p:nvGrpSpPr>
        <p:grpSpPr>
          <a:xfrm>
            <a:off x="4067660" y="3744451"/>
            <a:ext cx="1178910" cy="964575"/>
            <a:chOff x="13138250" y="-3963750"/>
            <a:chExt cx="867675" cy="709925"/>
          </a:xfrm>
        </p:grpSpPr>
        <p:sp>
          <p:nvSpPr>
            <p:cNvPr id="975" name="Google Shape;975;p56"/>
            <p:cNvSpPr/>
            <p:nvPr/>
          </p:nvSpPr>
          <p:spPr>
            <a:xfrm>
              <a:off x="13138250" y="-3963750"/>
              <a:ext cx="867675" cy="709925"/>
            </a:xfrm>
            <a:custGeom>
              <a:rect b="b" l="l" r="r" t="t"/>
              <a:pathLst>
                <a:path extrusionOk="0" h="28397" w="34707">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6"/>
            <p:cNvSpPr/>
            <p:nvPr/>
          </p:nvSpPr>
          <p:spPr>
            <a:xfrm>
              <a:off x="13518650" y="-3512800"/>
              <a:ext cx="350950" cy="240225"/>
            </a:xfrm>
            <a:custGeom>
              <a:rect b="b" l="l" r="r" t="t"/>
              <a:pathLst>
                <a:path extrusionOk="0" h="9609" w="14038">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6"/>
            <p:cNvSpPr/>
            <p:nvPr/>
          </p:nvSpPr>
          <p:spPr>
            <a:xfrm>
              <a:off x="13572525" y="-3803025"/>
              <a:ext cx="211650" cy="329550"/>
            </a:xfrm>
            <a:custGeom>
              <a:rect b="b" l="l" r="r" t="t"/>
              <a:pathLst>
                <a:path extrusionOk="0" h="13182" w="8466">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6"/>
            <p:cNvSpPr/>
            <p:nvPr/>
          </p:nvSpPr>
          <p:spPr>
            <a:xfrm>
              <a:off x="13281125" y="-3660150"/>
              <a:ext cx="260450" cy="345325"/>
            </a:xfrm>
            <a:custGeom>
              <a:rect b="b" l="l" r="r" t="t"/>
              <a:pathLst>
                <a:path extrusionOk="0" h="13813" w="10418">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9" name="Google Shape;979;p56"/>
          <p:cNvGrpSpPr/>
          <p:nvPr/>
        </p:nvGrpSpPr>
        <p:grpSpPr>
          <a:xfrm flipH="1" rot="-1133920">
            <a:off x="3476881" y="1597737"/>
            <a:ext cx="1036466" cy="1199861"/>
            <a:chOff x="13363575" y="-350800"/>
            <a:chExt cx="730750" cy="845950"/>
          </a:xfrm>
        </p:grpSpPr>
        <p:sp>
          <p:nvSpPr>
            <p:cNvPr id="980" name="Google Shape;980;p56"/>
            <p:cNvSpPr/>
            <p:nvPr/>
          </p:nvSpPr>
          <p:spPr>
            <a:xfrm>
              <a:off x="13363575" y="-350800"/>
              <a:ext cx="730750" cy="845950"/>
            </a:xfrm>
            <a:custGeom>
              <a:rect b="b" l="l" r="r" t="t"/>
              <a:pathLst>
                <a:path extrusionOk="0" h="33838" w="29230">
                  <a:moveTo>
                    <a:pt x="0" y="30087"/>
                  </a:moveTo>
                  <a:cubicBezTo>
                    <a:pt x="2012" y="28361"/>
                    <a:pt x="5334" y="24789"/>
                    <a:pt x="8287" y="18264"/>
                  </a:cubicBezTo>
                  <a:cubicBezTo>
                    <a:pt x="12930" y="8085"/>
                    <a:pt x="19693" y="0"/>
                    <a:pt x="24527" y="2667"/>
                  </a:cubicBezTo>
                  <a:cubicBezTo>
                    <a:pt x="29230" y="5275"/>
                    <a:pt x="22479" y="19943"/>
                    <a:pt x="2965" y="33838"/>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6"/>
            <p:cNvSpPr/>
            <p:nvPr/>
          </p:nvSpPr>
          <p:spPr>
            <a:xfrm>
              <a:off x="13399275" y="-217750"/>
              <a:ext cx="577475" cy="675100"/>
            </a:xfrm>
            <a:custGeom>
              <a:rect b="b" l="l" r="r" t="t"/>
              <a:pathLst>
                <a:path extrusionOk="0" h="27004" w="23099">
                  <a:moveTo>
                    <a:pt x="21611" y="369"/>
                  </a:moveTo>
                  <a:cubicBezTo>
                    <a:pt x="21658" y="238"/>
                    <a:pt x="21575" y="84"/>
                    <a:pt x="21432" y="36"/>
                  </a:cubicBezTo>
                  <a:cubicBezTo>
                    <a:pt x="21301" y="0"/>
                    <a:pt x="21158" y="72"/>
                    <a:pt x="21111" y="215"/>
                  </a:cubicBezTo>
                  <a:cubicBezTo>
                    <a:pt x="21111" y="238"/>
                    <a:pt x="20420" y="2536"/>
                    <a:pt x="18455" y="6132"/>
                  </a:cubicBezTo>
                  <a:cubicBezTo>
                    <a:pt x="18491" y="5072"/>
                    <a:pt x="18372" y="3251"/>
                    <a:pt x="17622" y="774"/>
                  </a:cubicBezTo>
                  <a:cubicBezTo>
                    <a:pt x="17598" y="679"/>
                    <a:pt x="17491" y="619"/>
                    <a:pt x="17408" y="655"/>
                  </a:cubicBezTo>
                  <a:cubicBezTo>
                    <a:pt x="17312" y="679"/>
                    <a:pt x="17253" y="786"/>
                    <a:pt x="17289" y="869"/>
                  </a:cubicBezTo>
                  <a:cubicBezTo>
                    <a:pt x="18265" y="4120"/>
                    <a:pt x="18134" y="6168"/>
                    <a:pt x="18039" y="6858"/>
                  </a:cubicBezTo>
                  <a:cubicBezTo>
                    <a:pt x="17598" y="7644"/>
                    <a:pt x="17074" y="8489"/>
                    <a:pt x="16491" y="9382"/>
                  </a:cubicBezTo>
                  <a:cubicBezTo>
                    <a:pt x="16348" y="8585"/>
                    <a:pt x="15896" y="6942"/>
                    <a:pt x="14562" y="3894"/>
                  </a:cubicBezTo>
                  <a:cubicBezTo>
                    <a:pt x="14515" y="3810"/>
                    <a:pt x="14407" y="3763"/>
                    <a:pt x="14324" y="3810"/>
                  </a:cubicBezTo>
                  <a:cubicBezTo>
                    <a:pt x="14229" y="3846"/>
                    <a:pt x="14193" y="3953"/>
                    <a:pt x="14229" y="4048"/>
                  </a:cubicBezTo>
                  <a:cubicBezTo>
                    <a:pt x="15872" y="7799"/>
                    <a:pt x="16158" y="9347"/>
                    <a:pt x="16193" y="9835"/>
                  </a:cubicBezTo>
                  <a:cubicBezTo>
                    <a:pt x="15622" y="10692"/>
                    <a:pt x="14991" y="11609"/>
                    <a:pt x="14276" y="12538"/>
                  </a:cubicBezTo>
                  <a:cubicBezTo>
                    <a:pt x="13991" y="11740"/>
                    <a:pt x="13264" y="9835"/>
                    <a:pt x="11895" y="7418"/>
                  </a:cubicBezTo>
                  <a:cubicBezTo>
                    <a:pt x="11848" y="7335"/>
                    <a:pt x="11728" y="7299"/>
                    <a:pt x="11657" y="7358"/>
                  </a:cubicBezTo>
                  <a:cubicBezTo>
                    <a:pt x="11574" y="7406"/>
                    <a:pt x="11538" y="7525"/>
                    <a:pt x="11597" y="7597"/>
                  </a:cubicBezTo>
                  <a:cubicBezTo>
                    <a:pt x="13110" y="10264"/>
                    <a:pt x="13836" y="12288"/>
                    <a:pt x="14038" y="12895"/>
                  </a:cubicBezTo>
                  <a:cubicBezTo>
                    <a:pt x="13753" y="13252"/>
                    <a:pt x="13479" y="13633"/>
                    <a:pt x="13181" y="14002"/>
                  </a:cubicBezTo>
                  <a:cubicBezTo>
                    <a:pt x="12895" y="13216"/>
                    <a:pt x="12181" y="11371"/>
                    <a:pt x="11252" y="9740"/>
                  </a:cubicBezTo>
                  <a:cubicBezTo>
                    <a:pt x="11205" y="9656"/>
                    <a:pt x="11097" y="9621"/>
                    <a:pt x="11014" y="9668"/>
                  </a:cubicBezTo>
                  <a:cubicBezTo>
                    <a:pt x="10931" y="9716"/>
                    <a:pt x="10895" y="9835"/>
                    <a:pt x="10955" y="9906"/>
                  </a:cubicBezTo>
                  <a:cubicBezTo>
                    <a:pt x="11943" y="11668"/>
                    <a:pt x="12693" y="13704"/>
                    <a:pt x="12919" y="14312"/>
                  </a:cubicBezTo>
                  <a:cubicBezTo>
                    <a:pt x="11955" y="15514"/>
                    <a:pt x="10871" y="16764"/>
                    <a:pt x="9657" y="18038"/>
                  </a:cubicBezTo>
                  <a:cubicBezTo>
                    <a:pt x="9419" y="17395"/>
                    <a:pt x="8883" y="16038"/>
                    <a:pt x="8085" y="14681"/>
                  </a:cubicBezTo>
                  <a:cubicBezTo>
                    <a:pt x="8038" y="14597"/>
                    <a:pt x="7918" y="14562"/>
                    <a:pt x="7847" y="14621"/>
                  </a:cubicBezTo>
                  <a:cubicBezTo>
                    <a:pt x="7776" y="14681"/>
                    <a:pt x="7728" y="14788"/>
                    <a:pt x="7787" y="14859"/>
                  </a:cubicBezTo>
                  <a:cubicBezTo>
                    <a:pt x="8645" y="16324"/>
                    <a:pt x="9204" y="17800"/>
                    <a:pt x="9395" y="18312"/>
                  </a:cubicBezTo>
                  <a:cubicBezTo>
                    <a:pt x="8395" y="19360"/>
                    <a:pt x="7323" y="20420"/>
                    <a:pt x="6168" y="21491"/>
                  </a:cubicBezTo>
                  <a:cubicBezTo>
                    <a:pt x="6097" y="20920"/>
                    <a:pt x="5930" y="19919"/>
                    <a:pt x="5454" y="18848"/>
                  </a:cubicBezTo>
                  <a:cubicBezTo>
                    <a:pt x="5406" y="18765"/>
                    <a:pt x="5299" y="18717"/>
                    <a:pt x="5216" y="18765"/>
                  </a:cubicBezTo>
                  <a:cubicBezTo>
                    <a:pt x="5120" y="18812"/>
                    <a:pt x="5073" y="18907"/>
                    <a:pt x="5120" y="19003"/>
                  </a:cubicBezTo>
                  <a:cubicBezTo>
                    <a:pt x="5656" y="20241"/>
                    <a:pt x="5799" y="21348"/>
                    <a:pt x="5835" y="21801"/>
                  </a:cubicBezTo>
                  <a:cubicBezTo>
                    <a:pt x="4978" y="22575"/>
                    <a:pt x="4085" y="23360"/>
                    <a:pt x="3132" y="24134"/>
                  </a:cubicBezTo>
                  <a:cubicBezTo>
                    <a:pt x="3120" y="23587"/>
                    <a:pt x="3061" y="22658"/>
                    <a:pt x="2799" y="21908"/>
                  </a:cubicBezTo>
                  <a:cubicBezTo>
                    <a:pt x="2775" y="21813"/>
                    <a:pt x="2668" y="21753"/>
                    <a:pt x="2584" y="21801"/>
                  </a:cubicBezTo>
                  <a:cubicBezTo>
                    <a:pt x="2489" y="21824"/>
                    <a:pt x="2430" y="21932"/>
                    <a:pt x="2477" y="22027"/>
                  </a:cubicBezTo>
                  <a:cubicBezTo>
                    <a:pt x="2775" y="22896"/>
                    <a:pt x="2787" y="24003"/>
                    <a:pt x="2787" y="24432"/>
                  </a:cubicBezTo>
                  <a:cubicBezTo>
                    <a:pt x="2561" y="24622"/>
                    <a:pt x="2323" y="24801"/>
                    <a:pt x="2084" y="25003"/>
                  </a:cubicBezTo>
                  <a:cubicBezTo>
                    <a:pt x="2108" y="24527"/>
                    <a:pt x="2120" y="23813"/>
                    <a:pt x="1989" y="23301"/>
                  </a:cubicBezTo>
                  <a:cubicBezTo>
                    <a:pt x="1953" y="23217"/>
                    <a:pt x="1870" y="23158"/>
                    <a:pt x="1775" y="23170"/>
                  </a:cubicBezTo>
                  <a:cubicBezTo>
                    <a:pt x="1691" y="23194"/>
                    <a:pt x="1632" y="23289"/>
                    <a:pt x="1644" y="23396"/>
                  </a:cubicBezTo>
                  <a:cubicBezTo>
                    <a:pt x="1787" y="23968"/>
                    <a:pt x="1751" y="24896"/>
                    <a:pt x="1715" y="25301"/>
                  </a:cubicBezTo>
                  <a:cubicBezTo>
                    <a:pt x="1168" y="25730"/>
                    <a:pt x="596" y="26158"/>
                    <a:pt x="1" y="26587"/>
                  </a:cubicBezTo>
                  <a:lnTo>
                    <a:pt x="334" y="27004"/>
                  </a:lnTo>
                  <a:cubicBezTo>
                    <a:pt x="739" y="26706"/>
                    <a:pt x="1120" y="26408"/>
                    <a:pt x="1513" y="26111"/>
                  </a:cubicBezTo>
                  <a:cubicBezTo>
                    <a:pt x="1930" y="26170"/>
                    <a:pt x="2882" y="26265"/>
                    <a:pt x="3454" y="26051"/>
                  </a:cubicBezTo>
                  <a:cubicBezTo>
                    <a:pt x="3549" y="26027"/>
                    <a:pt x="3608" y="25920"/>
                    <a:pt x="3561" y="25837"/>
                  </a:cubicBezTo>
                  <a:cubicBezTo>
                    <a:pt x="3537" y="25742"/>
                    <a:pt x="3430" y="25682"/>
                    <a:pt x="3335" y="25730"/>
                  </a:cubicBezTo>
                  <a:cubicBezTo>
                    <a:pt x="2954" y="25861"/>
                    <a:pt x="2346" y="25849"/>
                    <a:pt x="1906" y="25813"/>
                  </a:cubicBezTo>
                  <a:cubicBezTo>
                    <a:pt x="2418" y="25420"/>
                    <a:pt x="2906" y="25027"/>
                    <a:pt x="3394" y="24622"/>
                  </a:cubicBezTo>
                  <a:cubicBezTo>
                    <a:pt x="4073" y="24599"/>
                    <a:pt x="5335" y="24491"/>
                    <a:pt x="5918" y="24241"/>
                  </a:cubicBezTo>
                  <a:cubicBezTo>
                    <a:pt x="6002" y="24194"/>
                    <a:pt x="6049" y="24087"/>
                    <a:pt x="6002" y="24003"/>
                  </a:cubicBezTo>
                  <a:cubicBezTo>
                    <a:pt x="5954" y="23908"/>
                    <a:pt x="5859" y="23872"/>
                    <a:pt x="5763" y="23908"/>
                  </a:cubicBezTo>
                  <a:cubicBezTo>
                    <a:pt x="5347" y="24087"/>
                    <a:pt x="4501" y="24182"/>
                    <a:pt x="3847" y="24241"/>
                  </a:cubicBezTo>
                  <a:cubicBezTo>
                    <a:pt x="4739" y="23491"/>
                    <a:pt x="5597" y="22741"/>
                    <a:pt x="6406" y="21991"/>
                  </a:cubicBezTo>
                  <a:cubicBezTo>
                    <a:pt x="7085" y="21860"/>
                    <a:pt x="9204" y="21432"/>
                    <a:pt x="9585" y="21229"/>
                  </a:cubicBezTo>
                  <a:cubicBezTo>
                    <a:pt x="9681" y="21193"/>
                    <a:pt x="9704" y="21086"/>
                    <a:pt x="9669" y="20991"/>
                  </a:cubicBezTo>
                  <a:cubicBezTo>
                    <a:pt x="9621" y="20908"/>
                    <a:pt x="9514" y="20872"/>
                    <a:pt x="9431" y="20920"/>
                  </a:cubicBezTo>
                  <a:cubicBezTo>
                    <a:pt x="9157" y="21051"/>
                    <a:pt x="7787" y="21348"/>
                    <a:pt x="6906" y="21527"/>
                  </a:cubicBezTo>
                  <a:cubicBezTo>
                    <a:pt x="8061" y="20455"/>
                    <a:pt x="9109" y="19407"/>
                    <a:pt x="10097" y="18360"/>
                  </a:cubicBezTo>
                  <a:cubicBezTo>
                    <a:pt x="10943" y="18110"/>
                    <a:pt x="12657" y="17574"/>
                    <a:pt x="13360" y="17110"/>
                  </a:cubicBezTo>
                  <a:cubicBezTo>
                    <a:pt x="13431" y="17050"/>
                    <a:pt x="13455" y="16943"/>
                    <a:pt x="13395" y="16860"/>
                  </a:cubicBezTo>
                  <a:cubicBezTo>
                    <a:pt x="13336" y="16764"/>
                    <a:pt x="13241" y="16752"/>
                    <a:pt x="13145" y="16812"/>
                  </a:cubicBezTo>
                  <a:cubicBezTo>
                    <a:pt x="12610" y="17169"/>
                    <a:pt x="11455" y="17574"/>
                    <a:pt x="10574" y="17836"/>
                  </a:cubicBezTo>
                  <a:cubicBezTo>
                    <a:pt x="11597" y="16729"/>
                    <a:pt x="12550" y="15621"/>
                    <a:pt x="13395" y="14550"/>
                  </a:cubicBezTo>
                  <a:lnTo>
                    <a:pt x="16991" y="13216"/>
                  </a:lnTo>
                  <a:cubicBezTo>
                    <a:pt x="17074" y="13181"/>
                    <a:pt x="17122" y="13073"/>
                    <a:pt x="17086" y="12990"/>
                  </a:cubicBezTo>
                  <a:cubicBezTo>
                    <a:pt x="17062" y="12895"/>
                    <a:pt x="16955" y="12859"/>
                    <a:pt x="16872" y="12883"/>
                  </a:cubicBezTo>
                  <a:lnTo>
                    <a:pt x="13848" y="14014"/>
                  </a:lnTo>
                  <a:cubicBezTo>
                    <a:pt x="14586" y="13073"/>
                    <a:pt x="15265" y="12157"/>
                    <a:pt x="15884" y="11276"/>
                  </a:cubicBezTo>
                  <a:cubicBezTo>
                    <a:pt x="16467" y="11156"/>
                    <a:pt x="18182" y="10787"/>
                    <a:pt x="19634" y="10025"/>
                  </a:cubicBezTo>
                  <a:cubicBezTo>
                    <a:pt x="19729" y="9978"/>
                    <a:pt x="19753" y="9883"/>
                    <a:pt x="19706" y="9787"/>
                  </a:cubicBezTo>
                  <a:cubicBezTo>
                    <a:pt x="19658" y="9704"/>
                    <a:pt x="19563" y="9668"/>
                    <a:pt x="19468" y="9716"/>
                  </a:cubicBezTo>
                  <a:cubicBezTo>
                    <a:pt x="18301" y="10335"/>
                    <a:pt x="16931" y="10692"/>
                    <a:pt x="16181" y="10859"/>
                  </a:cubicBezTo>
                  <a:cubicBezTo>
                    <a:pt x="16765" y="10013"/>
                    <a:pt x="17289" y="9192"/>
                    <a:pt x="17765" y="8418"/>
                  </a:cubicBezTo>
                  <a:cubicBezTo>
                    <a:pt x="18396" y="8168"/>
                    <a:pt x="20408" y="7299"/>
                    <a:pt x="21896" y="6156"/>
                  </a:cubicBezTo>
                  <a:cubicBezTo>
                    <a:pt x="21968" y="6096"/>
                    <a:pt x="21992" y="5977"/>
                    <a:pt x="21932" y="5906"/>
                  </a:cubicBezTo>
                  <a:cubicBezTo>
                    <a:pt x="21873" y="5834"/>
                    <a:pt x="21754" y="5811"/>
                    <a:pt x="21670" y="5870"/>
                  </a:cubicBezTo>
                  <a:cubicBezTo>
                    <a:pt x="20480" y="6799"/>
                    <a:pt x="18932" y="7525"/>
                    <a:pt x="18074" y="7894"/>
                  </a:cubicBezTo>
                  <a:cubicBezTo>
                    <a:pt x="18801" y="6680"/>
                    <a:pt x="19396" y="5561"/>
                    <a:pt x="19872" y="4596"/>
                  </a:cubicBezTo>
                  <a:cubicBezTo>
                    <a:pt x="20420" y="4227"/>
                    <a:pt x="22004" y="3132"/>
                    <a:pt x="23027" y="2120"/>
                  </a:cubicBezTo>
                  <a:cubicBezTo>
                    <a:pt x="23099" y="2048"/>
                    <a:pt x="23099" y="1941"/>
                    <a:pt x="23027" y="1870"/>
                  </a:cubicBezTo>
                  <a:cubicBezTo>
                    <a:pt x="22956" y="1798"/>
                    <a:pt x="22849" y="1798"/>
                    <a:pt x="22777" y="1870"/>
                  </a:cubicBezTo>
                  <a:cubicBezTo>
                    <a:pt x="22004" y="2632"/>
                    <a:pt x="20896" y="3453"/>
                    <a:pt x="20182" y="3953"/>
                  </a:cubicBezTo>
                  <a:cubicBezTo>
                    <a:pt x="21230" y="1703"/>
                    <a:pt x="21611" y="381"/>
                    <a:pt x="21611" y="369"/>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56"/>
          <p:cNvGrpSpPr/>
          <p:nvPr/>
        </p:nvGrpSpPr>
        <p:grpSpPr>
          <a:xfrm flipH="1" rot="5400000">
            <a:off x="5309040" y="2251655"/>
            <a:ext cx="818666" cy="1625998"/>
            <a:chOff x="15558775" y="-2131075"/>
            <a:chExt cx="438775" cy="871475"/>
          </a:xfrm>
        </p:grpSpPr>
        <p:sp>
          <p:nvSpPr>
            <p:cNvPr id="983" name="Google Shape;983;p56"/>
            <p:cNvSpPr/>
            <p:nvPr/>
          </p:nvSpPr>
          <p:spPr>
            <a:xfrm>
              <a:off x="15558775" y="-2131075"/>
              <a:ext cx="438775" cy="871475"/>
            </a:xfrm>
            <a:custGeom>
              <a:rect b="b" l="l" r="r" t="t"/>
              <a:pathLst>
                <a:path extrusionOk="0" h="34859" w="17551">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rgbClr val="208F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6"/>
            <p:cNvSpPr/>
            <p:nvPr/>
          </p:nvSpPr>
          <p:spPr>
            <a:xfrm>
              <a:off x="15651650" y="-2085250"/>
              <a:ext cx="181600" cy="746250"/>
            </a:xfrm>
            <a:custGeom>
              <a:rect b="b" l="l" r="r" t="t"/>
              <a:pathLst>
                <a:path extrusionOk="0" h="29850" w="7264">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cap="flat" cmpd="sng" w="3875">
              <a:solidFill>
                <a:srgbClr val="002E47"/>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5" name="Google Shape;985;p56"/>
          <p:cNvGrpSpPr/>
          <p:nvPr/>
        </p:nvGrpSpPr>
        <p:grpSpPr>
          <a:xfrm>
            <a:off x="3770738" y="2755011"/>
            <a:ext cx="835370" cy="1137307"/>
            <a:chOff x="3928500" y="2793213"/>
            <a:chExt cx="751300" cy="1022850"/>
          </a:xfrm>
        </p:grpSpPr>
        <p:sp>
          <p:nvSpPr>
            <p:cNvPr id="986" name="Google Shape;986;p56"/>
            <p:cNvSpPr/>
            <p:nvPr/>
          </p:nvSpPr>
          <p:spPr>
            <a:xfrm>
              <a:off x="4383600" y="2829213"/>
              <a:ext cx="296200" cy="755800"/>
            </a:xfrm>
            <a:custGeom>
              <a:rect b="b" l="l" r="r" t="t"/>
              <a:pathLst>
                <a:path extrusionOk="0" h="30232" w="11848">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6"/>
            <p:cNvSpPr/>
            <p:nvPr/>
          </p:nvSpPr>
          <p:spPr>
            <a:xfrm>
              <a:off x="4518150" y="2829213"/>
              <a:ext cx="67600" cy="754000"/>
            </a:xfrm>
            <a:custGeom>
              <a:rect b="b" l="l" r="r" t="t"/>
              <a:pathLst>
                <a:path extrusionOk="0" h="30160" w="2704">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6"/>
            <p:cNvSpPr/>
            <p:nvPr/>
          </p:nvSpPr>
          <p:spPr>
            <a:xfrm>
              <a:off x="4494050" y="3019713"/>
              <a:ext cx="65200" cy="74450"/>
            </a:xfrm>
            <a:custGeom>
              <a:rect b="b" l="l" r="r" t="t"/>
              <a:pathLst>
                <a:path extrusionOk="0" h="2978" w="2608">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6"/>
            <p:cNvSpPr/>
            <p:nvPr/>
          </p:nvSpPr>
          <p:spPr>
            <a:xfrm>
              <a:off x="4481550" y="3157238"/>
              <a:ext cx="64900" cy="74425"/>
            </a:xfrm>
            <a:custGeom>
              <a:rect b="b" l="l" r="r" t="t"/>
              <a:pathLst>
                <a:path extrusionOk="0" h="2977" w="2596">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6"/>
            <p:cNvSpPr/>
            <p:nvPr/>
          </p:nvSpPr>
          <p:spPr>
            <a:xfrm>
              <a:off x="4468750" y="3294763"/>
              <a:ext cx="65200" cy="74425"/>
            </a:xfrm>
            <a:custGeom>
              <a:rect b="b" l="l" r="r" t="t"/>
              <a:pathLst>
                <a:path extrusionOk="0" h="2977" w="2608">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6"/>
            <p:cNvSpPr/>
            <p:nvPr/>
          </p:nvSpPr>
          <p:spPr>
            <a:xfrm>
              <a:off x="4562500" y="3033113"/>
              <a:ext cx="78600" cy="61350"/>
            </a:xfrm>
            <a:custGeom>
              <a:rect b="b" l="l" r="r" t="t"/>
              <a:pathLst>
                <a:path extrusionOk="0" h="2454" w="3144">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6"/>
            <p:cNvSpPr/>
            <p:nvPr/>
          </p:nvSpPr>
          <p:spPr>
            <a:xfrm>
              <a:off x="4549400" y="3170938"/>
              <a:ext cx="78600" cy="61325"/>
            </a:xfrm>
            <a:custGeom>
              <a:rect b="b" l="l" r="r" t="t"/>
              <a:pathLst>
                <a:path extrusionOk="0" h="2453" w="3144">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6"/>
            <p:cNvSpPr/>
            <p:nvPr/>
          </p:nvSpPr>
          <p:spPr>
            <a:xfrm>
              <a:off x="4536900" y="3308138"/>
              <a:ext cx="78600" cy="61350"/>
            </a:xfrm>
            <a:custGeom>
              <a:rect b="b" l="l" r="r" t="t"/>
              <a:pathLst>
                <a:path extrusionOk="0" h="2454" w="3144">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6"/>
            <p:cNvSpPr/>
            <p:nvPr/>
          </p:nvSpPr>
          <p:spPr>
            <a:xfrm>
              <a:off x="3928500" y="2793213"/>
              <a:ext cx="694450" cy="1022850"/>
            </a:xfrm>
            <a:custGeom>
              <a:rect b="b" l="l" r="r" t="t"/>
              <a:pathLst>
                <a:path extrusionOk="0" h="40914" w="27778">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6"/>
            <p:cNvSpPr/>
            <p:nvPr/>
          </p:nvSpPr>
          <p:spPr>
            <a:xfrm>
              <a:off x="3952000" y="2793488"/>
              <a:ext cx="625700" cy="1015350"/>
            </a:xfrm>
            <a:custGeom>
              <a:rect b="b" l="l" r="r" t="t"/>
              <a:pathLst>
                <a:path extrusionOk="0" h="40614" w="25028">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996" name="Google Shape;996;p56"/>
            <p:cNvSpPr/>
            <p:nvPr/>
          </p:nvSpPr>
          <p:spPr>
            <a:xfrm>
              <a:off x="4015700" y="3120338"/>
              <a:ext cx="152425" cy="33050"/>
            </a:xfrm>
            <a:custGeom>
              <a:rect b="b" l="l" r="r" t="t"/>
              <a:pathLst>
                <a:path extrusionOk="0" h="1322" w="6097">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6"/>
            <p:cNvSpPr/>
            <p:nvPr/>
          </p:nvSpPr>
          <p:spPr>
            <a:xfrm>
              <a:off x="4129125" y="3306063"/>
              <a:ext cx="152400" cy="33075"/>
            </a:xfrm>
            <a:custGeom>
              <a:rect b="b" l="l" r="r" t="t"/>
              <a:pathLst>
                <a:path extrusionOk="0" h="1323" w="6096">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6"/>
            <p:cNvSpPr/>
            <p:nvPr/>
          </p:nvSpPr>
          <p:spPr>
            <a:xfrm>
              <a:off x="4242225" y="3492088"/>
              <a:ext cx="152425" cy="33075"/>
            </a:xfrm>
            <a:custGeom>
              <a:rect b="b" l="l" r="r" t="t"/>
              <a:pathLst>
                <a:path extrusionOk="0" h="1323" w="6097">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6"/>
            <p:cNvSpPr/>
            <p:nvPr/>
          </p:nvSpPr>
          <p:spPr>
            <a:xfrm>
              <a:off x="4173475" y="2999488"/>
              <a:ext cx="40500" cy="151225"/>
            </a:xfrm>
            <a:custGeom>
              <a:rect b="b" l="l" r="r" t="t"/>
              <a:pathLst>
                <a:path extrusionOk="0" h="6049" w="162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6"/>
            <p:cNvSpPr/>
            <p:nvPr/>
          </p:nvSpPr>
          <p:spPr>
            <a:xfrm>
              <a:off x="4286575" y="3184913"/>
              <a:ext cx="40500" cy="151525"/>
            </a:xfrm>
            <a:custGeom>
              <a:rect b="b" l="l" r="r" t="t"/>
              <a:pathLst>
                <a:path extrusionOk="0" h="6061" w="162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6"/>
            <p:cNvSpPr/>
            <p:nvPr/>
          </p:nvSpPr>
          <p:spPr>
            <a:xfrm>
              <a:off x="4399975" y="3370963"/>
              <a:ext cx="40500" cy="151525"/>
            </a:xfrm>
            <a:custGeom>
              <a:rect b="b" l="l" r="r" t="t"/>
              <a:pathLst>
                <a:path extrusionOk="0" h="6061" w="162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 name="Google Shape;1002;p56"/>
          <p:cNvGrpSpPr/>
          <p:nvPr/>
        </p:nvGrpSpPr>
        <p:grpSpPr>
          <a:xfrm>
            <a:off x="7547483" y="2537887"/>
            <a:ext cx="1178870" cy="2249337"/>
            <a:chOff x="7621133" y="2461687"/>
            <a:chExt cx="1178870" cy="2249337"/>
          </a:xfrm>
        </p:grpSpPr>
        <p:sp>
          <p:nvSpPr>
            <p:cNvPr id="1003" name="Google Shape;1003;p56"/>
            <p:cNvSpPr/>
            <p:nvPr/>
          </p:nvSpPr>
          <p:spPr>
            <a:xfrm>
              <a:off x="7767079" y="2461687"/>
              <a:ext cx="1032044" cy="2248896"/>
            </a:xfrm>
            <a:custGeom>
              <a:rect b="b" l="l" r="r" t="t"/>
              <a:pathLst>
                <a:path extrusionOk="0" h="61282" w="28123">
                  <a:moveTo>
                    <a:pt x="28123" y="0"/>
                  </a:moveTo>
                  <a:cubicBezTo>
                    <a:pt x="22634" y="108"/>
                    <a:pt x="14062" y="1810"/>
                    <a:pt x="13050" y="11169"/>
                  </a:cubicBezTo>
                  <a:cubicBezTo>
                    <a:pt x="11657" y="24158"/>
                    <a:pt x="26432" y="41291"/>
                    <a:pt x="10359" y="48637"/>
                  </a:cubicBezTo>
                  <a:cubicBezTo>
                    <a:pt x="1501" y="52686"/>
                    <a:pt x="2132" y="57853"/>
                    <a:pt x="0" y="61282"/>
                  </a:cubicBezTo>
                  <a:lnTo>
                    <a:pt x="28123" y="61282"/>
                  </a:lnTo>
                  <a:close/>
                </a:path>
              </a:pathLst>
            </a:custGeom>
            <a:solidFill>
              <a:srgbClr val="002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6"/>
            <p:cNvSpPr/>
            <p:nvPr/>
          </p:nvSpPr>
          <p:spPr>
            <a:xfrm>
              <a:off x="7621133" y="2889433"/>
              <a:ext cx="707418" cy="1653369"/>
            </a:xfrm>
            <a:custGeom>
              <a:rect b="b" l="l" r="r" t="t"/>
              <a:pathLst>
                <a:path extrusionOk="0" h="45054" w="19277">
                  <a:moveTo>
                    <a:pt x="12217" y="3704"/>
                  </a:moveTo>
                  <a:cubicBezTo>
                    <a:pt x="10371" y="6251"/>
                    <a:pt x="8430" y="8942"/>
                    <a:pt x="10097" y="13229"/>
                  </a:cubicBezTo>
                  <a:cubicBezTo>
                    <a:pt x="10073" y="13252"/>
                    <a:pt x="10061" y="13276"/>
                    <a:pt x="10061" y="13288"/>
                  </a:cubicBezTo>
                  <a:cubicBezTo>
                    <a:pt x="9288" y="15598"/>
                    <a:pt x="8823" y="17550"/>
                    <a:pt x="8609" y="19241"/>
                  </a:cubicBezTo>
                  <a:cubicBezTo>
                    <a:pt x="7990" y="17205"/>
                    <a:pt x="8037" y="16169"/>
                    <a:pt x="8049" y="15991"/>
                  </a:cubicBezTo>
                  <a:cubicBezTo>
                    <a:pt x="10776" y="10109"/>
                    <a:pt x="7442" y="5728"/>
                    <a:pt x="7430" y="5716"/>
                  </a:cubicBezTo>
                  <a:lnTo>
                    <a:pt x="7430" y="5716"/>
                  </a:lnTo>
                  <a:cubicBezTo>
                    <a:pt x="7418" y="5704"/>
                    <a:pt x="7418" y="5692"/>
                    <a:pt x="7394" y="5692"/>
                  </a:cubicBezTo>
                  <a:cubicBezTo>
                    <a:pt x="7323" y="5632"/>
                    <a:pt x="7204" y="5644"/>
                    <a:pt x="7144" y="5716"/>
                  </a:cubicBezTo>
                  <a:cubicBezTo>
                    <a:pt x="3930" y="9978"/>
                    <a:pt x="7323" y="15407"/>
                    <a:pt x="7692" y="15991"/>
                  </a:cubicBezTo>
                  <a:cubicBezTo>
                    <a:pt x="7680" y="16288"/>
                    <a:pt x="7680" y="17622"/>
                    <a:pt x="8514" y="20122"/>
                  </a:cubicBezTo>
                  <a:cubicBezTo>
                    <a:pt x="8276" y="22849"/>
                    <a:pt x="8668" y="24873"/>
                    <a:pt x="9359" y="26659"/>
                  </a:cubicBezTo>
                  <a:cubicBezTo>
                    <a:pt x="8252" y="25575"/>
                    <a:pt x="7275" y="23908"/>
                    <a:pt x="7097" y="23587"/>
                  </a:cubicBezTo>
                  <a:cubicBezTo>
                    <a:pt x="7990" y="17324"/>
                    <a:pt x="3727" y="14098"/>
                    <a:pt x="3561" y="13979"/>
                  </a:cubicBezTo>
                  <a:cubicBezTo>
                    <a:pt x="3549" y="13967"/>
                    <a:pt x="3525" y="13967"/>
                    <a:pt x="3513" y="13943"/>
                  </a:cubicBezTo>
                  <a:cubicBezTo>
                    <a:pt x="3430" y="13919"/>
                    <a:pt x="3323" y="13967"/>
                    <a:pt x="3287" y="14050"/>
                  </a:cubicBezTo>
                  <a:cubicBezTo>
                    <a:pt x="1406" y="19122"/>
                    <a:pt x="6406" y="23408"/>
                    <a:pt x="6787" y="23742"/>
                  </a:cubicBezTo>
                  <a:cubicBezTo>
                    <a:pt x="6954" y="24027"/>
                    <a:pt x="8276" y="26313"/>
                    <a:pt x="9692" y="27397"/>
                  </a:cubicBezTo>
                  <a:lnTo>
                    <a:pt x="10050" y="28159"/>
                  </a:lnTo>
                  <a:cubicBezTo>
                    <a:pt x="9359" y="27611"/>
                    <a:pt x="8692" y="27278"/>
                    <a:pt x="8490" y="27183"/>
                  </a:cubicBezTo>
                  <a:cubicBezTo>
                    <a:pt x="5716" y="21372"/>
                    <a:pt x="215" y="21134"/>
                    <a:pt x="191" y="21122"/>
                  </a:cubicBezTo>
                  <a:lnTo>
                    <a:pt x="191" y="21122"/>
                  </a:lnTo>
                  <a:lnTo>
                    <a:pt x="155" y="21122"/>
                  </a:lnTo>
                  <a:cubicBezTo>
                    <a:pt x="60" y="21146"/>
                    <a:pt x="1" y="21241"/>
                    <a:pt x="13" y="21325"/>
                  </a:cubicBezTo>
                  <a:cubicBezTo>
                    <a:pt x="1239" y="26599"/>
                    <a:pt x="7811" y="27421"/>
                    <a:pt x="8311" y="27480"/>
                  </a:cubicBezTo>
                  <a:cubicBezTo>
                    <a:pt x="8502" y="27564"/>
                    <a:pt x="9657" y="28135"/>
                    <a:pt x="10526" y="29064"/>
                  </a:cubicBezTo>
                  <a:cubicBezTo>
                    <a:pt x="10764" y="29516"/>
                    <a:pt x="11014" y="29945"/>
                    <a:pt x="11264" y="30397"/>
                  </a:cubicBezTo>
                  <a:cubicBezTo>
                    <a:pt x="12205" y="32028"/>
                    <a:pt x="13205" y="33743"/>
                    <a:pt x="13883" y="35993"/>
                  </a:cubicBezTo>
                  <a:cubicBezTo>
                    <a:pt x="13991" y="36315"/>
                    <a:pt x="14062" y="36708"/>
                    <a:pt x="14145" y="37124"/>
                  </a:cubicBezTo>
                  <a:cubicBezTo>
                    <a:pt x="13788" y="36612"/>
                    <a:pt x="13229" y="36029"/>
                    <a:pt x="12431" y="35457"/>
                  </a:cubicBezTo>
                  <a:cubicBezTo>
                    <a:pt x="10716" y="30100"/>
                    <a:pt x="6371" y="28087"/>
                    <a:pt x="6359" y="28076"/>
                  </a:cubicBezTo>
                  <a:cubicBezTo>
                    <a:pt x="6347" y="28076"/>
                    <a:pt x="6323" y="28052"/>
                    <a:pt x="6311" y="28052"/>
                  </a:cubicBezTo>
                  <a:cubicBezTo>
                    <a:pt x="6204" y="28040"/>
                    <a:pt x="6121" y="28099"/>
                    <a:pt x="6097" y="28207"/>
                  </a:cubicBezTo>
                  <a:cubicBezTo>
                    <a:pt x="6001" y="28873"/>
                    <a:pt x="5966" y="29516"/>
                    <a:pt x="6001" y="30123"/>
                  </a:cubicBezTo>
                  <a:cubicBezTo>
                    <a:pt x="5013" y="29683"/>
                    <a:pt x="3918" y="29588"/>
                    <a:pt x="3775" y="29576"/>
                  </a:cubicBezTo>
                  <a:cubicBezTo>
                    <a:pt x="3751" y="29576"/>
                    <a:pt x="3715" y="29576"/>
                    <a:pt x="3692" y="29588"/>
                  </a:cubicBezTo>
                  <a:cubicBezTo>
                    <a:pt x="3596" y="29635"/>
                    <a:pt x="3561" y="29742"/>
                    <a:pt x="3596" y="29826"/>
                  </a:cubicBezTo>
                  <a:cubicBezTo>
                    <a:pt x="4811" y="32624"/>
                    <a:pt x="7025" y="34041"/>
                    <a:pt x="7347" y="34243"/>
                  </a:cubicBezTo>
                  <a:cubicBezTo>
                    <a:pt x="9192" y="37279"/>
                    <a:pt x="12324" y="39089"/>
                    <a:pt x="12764" y="39339"/>
                  </a:cubicBezTo>
                  <a:cubicBezTo>
                    <a:pt x="12907" y="39660"/>
                    <a:pt x="13633" y="41244"/>
                    <a:pt x="15086" y="42482"/>
                  </a:cubicBezTo>
                  <a:cubicBezTo>
                    <a:pt x="14467" y="42339"/>
                    <a:pt x="14062" y="42303"/>
                    <a:pt x="14050" y="42303"/>
                  </a:cubicBezTo>
                  <a:lnTo>
                    <a:pt x="13991" y="42303"/>
                  </a:lnTo>
                  <a:cubicBezTo>
                    <a:pt x="9061" y="36612"/>
                    <a:pt x="5668" y="38041"/>
                    <a:pt x="5549" y="38089"/>
                  </a:cubicBezTo>
                  <a:cubicBezTo>
                    <a:pt x="5537" y="38089"/>
                    <a:pt x="5537" y="38101"/>
                    <a:pt x="5525" y="38101"/>
                  </a:cubicBezTo>
                  <a:cubicBezTo>
                    <a:pt x="5430" y="38148"/>
                    <a:pt x="5418" y="38267"/>
                    <a:pt x="5466" y="38339"/>
                  </a:cubicBezTo>
                  <a:cubicBezTo>
                    <a:pt x="8276" y="42875"/>
                    <a:pt x="12693" y="42863"/>
                    <a:pt x="13788" y="42792"/>
                  </a:cubicBezTo>
                  <a:cubicBezTo>
                    <a:pt x="13824" y="42851"/>
                    <a:pt x="13907" y="42875"/>
                    <a:pt x="13979" y="42899"/>
                  </a:cubicBezTo>
                  <a:cubicBezTo>
                    <a:pt x="13979" y="42899"/>
                    <a:pt x="15122" y="42994"/>
                    <a:pt x="16443" y="43518"/>
                  </a:cubicBezTo>
                  <a:cubicBezTo>
                    <a:pt x="16527" y="43566"/>
                    <a:pt x="16610" y="43589"/>
                    <a:pt x="16693" y="43625"/>
                  </a:cubicBezTo>
                  <a:lnTo>
                    <a:pt x="16693" y="43625"/>
                  </a:lnTo>
                  <a:cubicBezTo>
                    <a:pt x="17384" y="43923"/>
                    <a:pt x="18110" y="44339"/>
                    <a:pt x="18717" y="44935"/>
                  </a:cubicBezTo>
                  <a:cubicBezTo>
                    <a:pt x="18848" y="45054"/>
                    <a:pt x="19039" y="45042"/>
                    <a:pt x="19158" y="44923"/>
                  </a:cubicBezTo>
                  <a:cubicBezTo>
                    <a:pt x="19277" y="44804"/>
                    <a:pt x="19253" y="44601"/>
                    <a:pt x="19146" y="44482"/>
                  </a:cubicBezTo>
                  <a:cubicBezTo>
                    <a:pt x="18455" y="43851"/>
                    <a:pt x="17670" y="43387"/>
                    <a:pt x="16919" y="43077"/>
                  </a:cubicBezTo>
                  <a:cubicBezTo>
                    <a:pt x="16908" y="43077"/>
                    <a:pt x="16908" y="43054"/>
                    <a:pt x="16896" y="43054"/>
                  </a:cubicBezTo>
                  <a:cubicBezTo>
                    <a:pt x="16836" y="43030"/>
                    <a:pt x="16777" y="43018"/>
                    <a:pt x="16717" y="42982"/>
                  </a:cubicBezTo>
                  <a:cubicBezTo>
                    <a:pt x="15538" y="42387"/>
                    <a:pt x="15217" y="40244"/>
                    <a:pt x="14919" y="38279"/>
                  </a:cubicBezTo>
                  <a:cubicBezTo>
                    <a:pt x="14776" y="37374"/>
                    <a:pt x="14645" y="36493"/>
                    <a:pt x="14443" y="35815"/>
                  </a:cubicBezTo>
                  <a:cubicBezTo>
                    <a:pt x="14383" y="35600"/>
                    <a:pt x="14300" y="35398"/>
                    <a:pt x="14241" y="35195"/>
                  </a:cubicBezTo>
                  <a:cubicBezTo>
                    <a:pt x="14157" y="33755"/>
                    <a:pt x="14776" y="32719"/>
                    <a:pt x="14776" y="32719"/>
                  </a:cubicBezTo>
                  <a:lnTo>
                    <a:pt x="14776" y="32719"/>
                  </a:lnTo>
                  <a:cubicBezTo>
                    <a:pt x="17181" y="28933"/>
                    <a:pt x="17098" y="28457"/>
                    <a:pt x="16741" y="26468"/>
                  </a:cubicBezTo>
                  <a:cubicBezTo>
                    <a:pt x="16622" y="25825"/>
                    <a:pt x="16491" y="25016"/>
                    <a:pt x="16384" y="23885"/>
                  </a:cubicBezTo>
                  <a:cubicBezTo>
                    <a:pt x="16384" y="23849"/>
                    <a:pt x="16360" y="23801"/>
                    <a:pt x="16324" y="23766"/>
                  </a:cubicBezTo>
                  <a:cubicBezTo>
                    <a:pt x="16253" y="23706"/>
                    <a:pt x="16134" y="23706"/>
                    <a:pt x="16074" y="23789"/>
                  </a:cubicBezTo>
                  <a:cubicBezTo>
                    <a:pt x="12859" y="27564"/>
                    <a:pt x="14217" y="31969"/>
                    <a:pt x="14443" y="32612"/>
                  </a:cubicBezTo>
                  <a:cubicBezTo>
                    <a:pt x="14336" y="32814"/>
                    <a:pt x="14014" y="33457"/>
                    <a:pt x="13919" y="34326"/>
                  </a:cubicBezTo>
                  <a:cubicBezTo>
                    <a:pt x="13276" y="32731"/>
                    <a:pt x="12502" y="31385"/>
                    <a:pt x="11776" y="30100"/>
                  </a:cubicBezTo>
                  <a:cubicBezTo>
                    <a:pt x="11419" y="29480"/>
                    <a:pt x="11074" y="28873"/>
                    <a:pt x="10740" y="28254"/>
                  </a:cubicBezTo>
                  <a:cubicBezTo>
                    <a:pt x="10550" y="27373"/>
                    <a:pt x="10681" y="26647"/>
                    <a:pt x="10728" y="26433"/>
                  </a:cubicBezTo>
                  <a:cubicBezTo>
                    <a:pt x="13205" y="24277"/>
                    <a:pt x="12693" y="21563"/>
                    <a:pt x="12657" y="21384"/>
                  </a:cubicBezTo>
                  <a:cubicBezTo>
                    <a:pt x="12657" y="21372"/>
                    <a:pt x="12633" y="21349"/>
                    <a:pt x="12633" y="21325"/>
                  </a:cubicBezTo>
                  <a:cubicBezTo>
                    <a:pt x="12598" y="21241"/>
                    <a:pt x="12490" y="21206"/>
                    <a:pt x="12395" y="21253"/>
                  </a:cubicBezTo>
                  <a:cubicBezTo>
                    <a:pt x="9931" y="22599"/>
                    <a:pt x="10347" y="25944"/>
                    <a:pt x="10395" y="26313"/>
                  </a:cubicBezTo>
                  <a:cubicBezTo>
                    <a:pt x="10359" y="26433"/>
                    <a:pt x="10288" y="26802"/>
                    <a:pt x="10288" y="27314"/>
                  </a:cubicBezTo>
                  <a:cubicBezTo>
                    <a:pt x="9942" y="26563"/>
                    <a:pt x="9645" y="25813"/>
                    <a:pt x="9442" y="24956"/>
                  </a:cubicBezTo>
                  <a:cubicBezTo>
                    <a:pt x="9299" y="23039"/>
                    <a:pt x="10216" y="21134"/>
                    <a:pt x="10359" y="20825"/>
                  </a:cubicBezTo>
                  <a:cubicBezTo>
                    <a:pt x="15693" y="17419"/>
                    <a:pt x="15407" y="12121"/>
                    <a:pt x="15395" y="11847"/>
                  </a:cubicBezTo>
                  <a:cubicBezTo>
                    <a:pt x="15395" y="11835"/>
                    <a:pt x="15395" y="11812"/>
                    <a:pt x="15372" y="11788"/>
                  </a:cubicBezTo>
                  <a:cubicBezTo>
                    <a:pt x="15348" y="11705"/>
                    <a:pt x="15241" y="11657"/>
                    <a:pt x="15157" y="11693"/>
                  </a:cubicBezTo>
                  <a:cubicBezTo>
                    <a:pt x="10109" y="13562"/>
                    <a:pt x="10050" y="20086"/>
                    <a:pt x="10050" y="20658"/>
                  </a:cubicBezTo>
                  <a:cubicBezTo>
                    <a:pt x="9931" y="20896"/>
                    <a:pt x="9359" y="22087"/>
                    <a:pt x="9157" y="23527"/>
                  </a:cubicBezTo>
                  <a:cubicBezTo>
                    <a:pt x="8811" y="21063"/>
                    <a:pt x="9109" y="17931"/>
                    <a:pt x="10597" y="13455"/>
                  </a:cubicBezTo>
                  <a:cubicBezTo>
                    <a:pt x="10609" y="13431"/>
                    <a:pt x="10609" y="13383"/>
                    <a:pt x="10609" y="13348"/>
                  </a:cubicBezTo>
                  <a:cubicBezTo>
                    <a:pt x="16146" y="8990"/>
                    <a:pt x="14681" y="525"/>
                    <a:pt x="14622" y="179"/>
                  </a:cubicBezTo>
                  <a:cubicBezTo>
                    <a:pt x="14598" y="120"/>
                    <a:pt x="14574" y="60"/>
                    <a:pt x="14503" y="36"/>
                  </a:cubicBezTo>
                  <a:cubicBezTo>
                    <a:pt x="14407" y="1"/>
                    <a:pt x="14300" y="48"/>
                    <a:pt x="14276" y="132"/>
                  </a:cubicBezTo>
                  <a:cubicBezTo>
                    <a:pt x="13883" y="1418"/>
                    <a:pt x="13074" y="2549"/>
                    <a:pt x="12217" y="3704"/>
                  </a:cubicBezTo>
                  <a:close/>
                  <a:moveTo>
                    <a:pt x="12621" y="36053"/>
                  </a:moveTo>
                  <a:cubicBezTo>
                    <a:pt x="13586" y="36827"/>
                    <a:pt x="14086" y="37565"/>
                    <a:pt x="14324" y="38053"/>
                  </a:cubicBezTo>
                  <a:cubicBezTo>
                    <a:pt x="14336" y="38160"/>
                    <a:pt x="14348" y="38279"/>
                    <a:pt x="14360" y="38386"/>
                  </a:cubicBezTo>
                  <a:cubicBezTo>
                    <a:pt x="14562" y="39696"/>
                    <a:pt x="14764" y="41101"/>
                    <a:pt x="15253" y="42137"/>
                  </a:cubicBezTo>
                  <a:cubicBezTo>
                    <a:pt x="13871" y="40934"/>
                    <a:pt x="13205" y="39398"/>
                    <a:pt x="13109" y="39172"/>
                  </a:cubicBezTo>
                  <a:cubicBezTo>
                    <a:pt x="13050" y="38041"/>
                    <a:pt x="12871" y="37005"/>
                    <a:pt x="12621" y="36053"/>
                  </a:cubicBezTo>
                  <a:close/>
                </a:path>
              </a:pathLst>
            </a:custGeom>
            <a:solidFill>
              <a:srgbClr val="68B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6"/>
            <p:cNvSpPr/>
            <p:nvPr/>
          </p:nvSpPr>
          <p:spPr>
            <a:xfrm>
              <a:off x="8701654" y="3872082"/>
              <a:ext cx="97469" cy="838501"/>
            </a:xfrm>
            <a:custGeom>
              <a:rect b="b" l="l" r="r" t="t"/>
              <a:pathLst>
                <a:path extrusionOk="0" h="22849" w="2656">
                  <a:moveTo>
                    <a:pt x="2656" y="1"/>
                  </a:moveTo>
                  <a:cubicBezTo>
                    <a:pt x="1013" y="5644"/>
                    <a:pt x="1" y="13431"/>
                    <a:pt x="441" y="22849"/>
                  </a:cubicBezTo>
                  <a:lnTo>
                    <a:pt x="2656" y="22849"/>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6"/>
            <p:cNvSpPr/>
            <p:nvPr/>
          </p:nvSpPr>
          <p:spPr>
            <a:xfrm>
              <a:off x="8442569" y="4113295"/>
              <a:ext cx="264369" cy="597729"/>
            </a:xfrm>
            <a:custGeom>
              <a:rect b="b" l="l" r="r" t="t"/>
              <a:pathLst>
                <a:path extrusionOk="0" h="16288" w="7204">
                  <a:moveTo>
                    <a:pt x="4084" y="16276"/>
                  </a:moveTo>
                  <a:cubicBezTo>
                    <a:pt x="4120" y="15026"/>
                    <a:pt x="4394" y="13335"/>
                    <a:pt x="5132" y="11335"/>
                  </a:cubicBezTo>
                  <a:cubicBezTo>
                    <a:pt x="6858" y="6703"/>
                    <a:pt x="7204" y="1905"/>
                    <a:pt x="4692" y="929"/>
                  </a:cubicBezTo>
                  <a:cubicBezTo>
                    <a:pt x="2370" y="0"/>
                    <a:pt x="0" y="6060"/>
                    <a:pt x="1620" y="16288"/>
                  </a:cubicBezTo>
                  <a:lnTo>
                    <a:pt x="4084" y="16288"/>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6"/>
            <p:cNvSpPr/>
            <p:nvPr/>
          </p:nvSpPr>
          <p:spPr>
            <a:xfrm>
              <a:off x="8143265" y="2804221"/>
              <a:ext cx="655014" cy="1906362"/>
            </a:xfrm>
            <a:custGeom>
              <a:rect b="b" l="l" r="r" t="t"/>
              <a:pathLst>
                <a:path extrusionOk="0" h="51948" w="17849">
                  <a:moveTo>
                    <a:pt x="7204" y="51948"/>
                  </a:moveTo>
                  <a:cubicBezTo>
                    <a:pt x="7299" y="50948"/>
                    <a:pt x="7514" y="49769"/>
                    <a:pt x="7954" y="48483"/>
                  </a:cubicBezTo>
                  <a:cubicBezTo>
                    <a:pt x="9240" y="44661"/>
                    <a:pt x="7299" y="43221"/>
                    <a:pt x="7013" y="41387"/>
                  </a:cubicBezTo>
                  <a:cubicBezTo>
                    <a:pt x="6728" y="39565"/>
                    <a:pt x="6680" y="37803"/>
                    <a:pt x="8799" y="35112"/>
                  </a:cubicBezTo>
                  <a:cubicBezTo>
                    <a:pt x="10907" y="32422"/>
                    <a:pt x="11728" y="30790"/>
                    <a:pt x="10347" y="26147"/>
                  </a:cubicBezTo>
                  <a:cubicBezTo>
                    <a:pt x="8954" y="21504"/>
                    <a:pt x="9526" y="19706"/>
                    <a:pt x="14824" y="16372"/>
                  </a:cubicBezTo>
                  <a:cubicBezTo>
                    <a:pt x="15907" y="15693"/>
                    <a:pt x="16931" y="14979"/>
                    <a:pt x="17848" y="14229"/>
                  </a:cubicBezTo>
                  <a:lnTo>
                    <a:pt x="17848" y="930"/>
                  </a:lnTo>
                  <a:cubicBezTo>
                    <a:pt x="14836" y="1"/>
                    <a:pt x="11133" y="1584"/>
                    <a:pt x="9859" y="6418"/>
                  </a:cubicBezTo>
                  <a:cubicBezTo>
                    <a:pt x="7906" y="13753"/>
                    <a:pt x="6192" y="15872"/>
                    <a:pt x="3989" y="18801"/>
                  </a:cubicBezTo>
                  <a:cubicBezTo>
                    <a:pt x="1787" y="21730"/>
                    <a:pt x="3430" y="26135"/>
                    <a:pt x="4227" y="28814"/>
                  </a:cubicBezTo>
                  <a:cubicBezTo>
                    <a:pt x="5049" y="31505"/>
                    <a:pt x="3823" y="33624"/>
                    <a:pt x="2120" y="35660"/>
                  </a:cubicBezTo>
                  <a:cubicBezTo>
                    <a:pt x="405" y="37696"/>
                    <a:pt x="1" y="42256"/>
                    <a:pt x="2120" y="45435"/>
                  </a:cubicBezTo>
                  <a:cubicBezTo>
                    <a:pt x="3465" y="47459"/>
                    <a:pt x="3763" y="50114"/>
                    <a:pt x="3787" y="51924"/>
                  </a:cubicBezTo>
                  <a:lnTo>
                    <a:pt x="7204" y="51924"/>
                  </a:ln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6"/>
            <p:cNvSpPr/>
            <p:nvPr/>
          </p:nvSpPr>
          <p:spPr>
            <a:xfrm>
              <a:off x="8497616" y="4186690"/>
              <a:ext cx="161689" cy="524334"/>
            </a:xfrm>
            <a:custGeom>
              <a:rect b="b" l="l" r="r" t="t"/>
              <a:pathLst>
                <a:path extrusionOk="0" h="14288" w="4406">
                  <a:moveTo>
                    <a:pt x="2918" y="262"/>
                  </a:moveTo>
                  <a:cubicBezTo>
                    <a:pt x="2965" y="191"/>
                    <a:pt x="2941" y="84"/>
                    <a:pt x="2846" y="48"/>
                  </a:cubicBezTo>
                  <a:cubicBezTo>
                    <a:pt x="2775" y="0"/>
                    <a:pt x="2668" y="24"/>
                    <a:pt x="2620" y="119"/>
                  </a:cubicBezTo>
                  <a:cubicBezTo>
                    <a:pt x="2620" y="119"/>
                    <a:pt x="2358" y="596"/>
                    <a:pt x="2025" y="1477"/>
                  </a:cubicBezTo>
                  <a:lnTo>
                    <a:pt x="1941" y="524"/>
                  </a:lnTo>
                  <a:cubicBezTo>
                    <a:pt x="1941" y="465"/>
                    <a:pt x="1882" y="417"/>
                    <a:pt x="1822" y="417"/>
                  </a:cubicBezTo>
                  <a:cubicBezTo>
                    <a:pt x="1763" y="417"/>
                    <a:pt x="1715" y="477"/>
                    <a:pt x="1715" y="536"/>
                  </a:cubicBezTo>
                  <a:lnTo>
                    <a:pt x="1846" y="1965"/>
                  </a:lnTo>
                  <a:cubicBezTo>
                    <a:pt x="1703" y="2382"/>
                    <a:pt x="1548" y="2858"/>
                    <a:pt x="1406" y="3394"/>
                  </a:cubicBezTo>
                  <a:lnTo>
                    <a:pt x="1108" y="2274"/>
                  </a:lnTo>
                  <a:cubicBezTo>
                    <a:pt x="1096" y="2215"/>
                    <a:pt x="1036" y="2191"/>
                    <a:pt x="977" y="2203"/>
                  </a:cubicBezTo>
                  <a:cubicBezTo>
                    <a:pt x="917" y="2215"/>
                    <a:pt x="882" y="2274"/>
                    <a:pt x="894" y="2334"/>
                  </a:cubicBezTo>
                  <a:lnTo>
                    <a:pt x="1298" y="3834"/>
                  </a:lnTo>
                  <a:cubicBezTo>
                    <a:pt x="1167" y="4406"/>
                    <a:pt x="1036" y="5025"/>
                    <a:pt x="917" y="5715"/>
                  </a:cubicBezTo>
                  <a:lnTo>
                    <a:pt x="620" y="4751"/>
                  </a:lnTo>
                  <a:cubicBezTo>
                    <a:pt x="596" y="4691"/>
                    <a:pt x="536" y="4656"/>
                    <a:pt x="477" y="4668"/>
                  </a:cubicBezTo>
                  <a:cubicBezTo>
                    <a:pt x="417" y="4691"/>
                    <a:pt x="394" y="4751"/>
                    <a:pt x="405" y="4810"/>
                  </a:cubicBezTo>
                  <a:lnTo>
                    <a:pt x="834" y="6203"/>
                  </a:lnTo>
                  <a:cubicBezTo>
                    <a:pt x="739" y="6918"/>
                    <a:pt x="655" y="7692"/>
                    <a:pt x="632" y="8513"/>
                  </a:cubicBezTo>
                  <a:lnTo>
                    <a:pt x="239" y="7632"/>
                  </a:lnTo>
                  <a:cubicBezTo>
                    <a:pt x="215" y="7573"/>
                    <a:pt x="155" y="7549"/>
                    <a:pt x="96" y="7573"/>
                  </a:cubicBezTo>
                  <a:cubicBezTo>
                    <a:pt x="36" y="7608"/>
                    <a:pt x="1" y="7668"/>
                    <a:pt x="36" y="7727"/>
                  </a:cubicBezTo>
                  <a:lnTo>
                    <a:pt x="596" y="9037"/>
                  </a:lnTo>
                  <a:cubicBezTo>
                    <a:pt x="584" y="9811"/>
                    <a:pt x="596" y="10621"/>
                    <a:pt x="655" y="11490"/>
                  </a:cubicBezTo>
                  <a:lnTo>
                    <a:pt x="322" y="11025"/>
                  </a:lnTo>
                  <a:cubicBezTo>
                    <a:pt x="286" y="10978"/>
                    <a:pt x="215" y="10966"/>
                    <a:pt x="167" y="11002"/>
                  </a:cubicBezTo>
                  <a:cubicBezTo>
                    <a:pt x="120" y="11025"/>
                    <a:pt x="108" y="11097"/>
                    <a:pt x="144" y="11156"/>
                  </a:cubicBezTo>
                  <a:lnTo>
                    <a:pt x="691" y="11918"/>
                  </a:lnTo>
                  <a:cubicBezTo>
                    <a:pt x="751" y="12573"/>
                    <a:pt x="834" y="13240"/>
                    <a:pt x="941" y="13942"/>
                  </a:cubicBezTo>
                  <a:lnTo>
                    <a:pt x="584" y="13502"/>
                  </a:lnTo>
                  <a:cubicBezTo>
                    <a:pt x="536" y="13454"/>
                    <a:pt x="477" y="13442"/>
                    <a:pt x="417" y="13478"/>
                  </a:cubicBezTo>
                  <a:cubicBezTo>
                    <a:pt x="382" y="13526"/>
                    <a:pt x="358" y="13585"/>
                    <a:pt x="405" y="13645"/>
                  </a:cubicBezTo>
                  <a:lnTo>
                    <a:pt x="917" y="14288"/>
                  </a:lnTo>
                  <a:lnTo>
                    <a:pt x="1429" y="14288"/>
                  </a:lnTo>
                  <a:cubicBezTo>
                    <a:pt x="1608" y="14014"/>
                    <a:pt x="1906" y="13597"/>
                    <a:pt x="2132" y="13454"/>
                  </a:cubicBezTo>
                  <a:cubicBezTo>
                    <a:pt x="2179" y="13419"/>
                    <a:pt x="2191" y="13347"/>
                    <a:pt x="2168" y="13300"/>
                  </a:cubicBezTo>
                  <a:cubicBezTo>
                    <a:pt x="2132" y="13264"/>
                    <a:pt x="2060" y="13240"/>
                    <a:pt x="2013" y="13276"/>
                  </a:cubicBezTo>
                  <a:cubicBezTo>
                    <a:pt x="1775" y="13419"/>
                    <a:pt x="1489" y="13823"/>
                    <a:pt x="1298" y="14109"/>
                  </a:cubicBezTo>
                  <a:lnTo>
                    <a:pt x="1167" y="13300"/>
                  </a:lnTo>
                  <a:cubicBezTo>
                    <a:pt x="1322" y="13085"/>
                    <a:pt x="1775" y="12561"/>
                    <a:pt x="2203" y="12287"/>
                  </a:cubicBezTo>
                  <a:cubicBezTo>
                    <a:pt x="2263" y="12264"/>
                    <a:pt x="2275" y="12192"/>
                    <a:pt x="2239" y="12145"/>
                  </a:cubicBezTo>
                  <a:cubicBezTo>
                    <a:pt x="2203" y="12085"/>
                    <a:pt x="2132" y="12073"/>
                    <a:pt x="2084" y="12109"/>
                  </a:cubicBezTo>
                  <a:cubicBezTo>
                    <a:pt x="1715" y="12335"/>
                    <a:pt x="1346" y="12740"/>
                    <a:pt x="1120" y="13002"/>
                  </a:cubicBezTo>
                  <a:cubicBezTo>
                    <a:pt x="1048" y="12466"/>
                    <a:pt x="1001" y="11930"/>
                    <a:pt x="953" y="11430"/>
                  </a:cubicBezTo>
                  <a:cubicBezTo>
                    <a:pt x="1263" y="11180"/>
                    <a:pt x="2275" y="10382"/>
                    <a:pt x="2834" y="10168"/>
                  </a:cubicBezTo>
                  <a:cubicBezTo>
                    <a:pt x="2894" y="10132"/>
                    <a:pt x="2918" y="10073"/>
                    <a:pt x="2894" y="10013"/>
                  </a:cubicBezTo>
                  <a:cubicBezTo>
                    <a:pt x="2858" y="9954"/>
                    <a:pt x="2799" y="9930"/>
                    <a:pt x="2739" y="9954"/>
                  </a:cubicBezTo>
                  <a:cubicBezTo>
                    <a:pt x="2215" y="10168"/>
                    <a:pt x="1346" y="10835"/>
                    <a:pt x="941" y="11156"/>
                  </a:cubicBezTo>
                  <a:cubicBezTo>
                    <a:pt x="917" y="10609"/>
                    <a:pt x="894" y="10085"/>
                    <a:pt x="894" y="9573"/>
                  </a:cubicBezTo>
                  <a:cubicBezTo>
                    <a:pt x="1191" y="9311"/>
                    <a:pt x="2203" y="8477"/>
                    <a:pt x="3144" y="8085"/>
                  </a:cubicBezTo>
                  <a:cubicBezTo>
                    <a:pt x="3203" y="8049"/>
                    <a:pt x="3227" y="7989"/>
                    <a:pt x="3203" y="7930"/>
                  </a:cubicBezTo>
                  <a:cubicBezTo>
                    <a:pt x="3168" y="7870"/>
                    <a:pt x="3108" y="7846"/>
                    <a:pt x="3049" y="7870"/>
                  </a:cubicBezTo>
                  <a:cubicBezTo>
                    <a:pt x="2203" y="8227"/>
                    <a:pt x="1310" y="8930"/>
                    <a:pt x="894" y="9275"/>
                  </a:cubicBezTo>
                  <a:cubicBezTo>
                    <a:pt x="894" y="9013"/>
                    <a:pt x="906" y="8763"/>
                    <a:pt x="929" y="8525"/>
                  </a:cubicBezTo>
                  <a:cubicBezTo>
                    <a:pt x="1227" y="8239"/>
                    <a:pt x="2239" y="7323"/>
                    <a:pt x="3584" y="6680"/>
                  </a:cubicBezTo>
                  <a:cubicBezTo>
                    <a:pt x="3644" y="6656"/>
                    <a:pt x="3668" y="6596"/>
                    <a:pt x="3644" y="6537"/>
                  </a:cubicBezTo>
                  <a:cubicBezTo>
                    <a:pt x="3620" y="6477"/>
                    <a:pt x="3561" y="6453"/>
                    <a:pt x="3501" y="6477"/>
                  </a:cubicBezTo>
                  <a:cubicBezTo>
                    <a:pt x="2322" y="7037"/>
                    <a:pt x="1382" y="7811"/>
                    <a:pt x="953" y="8204"/>
                  </a:cubicBezTo>
                  <a:cubicBezTo>
                    <a:pt x="1013" y="7323"/>
                    <a:pt x="1108" y="6501"/>
                    <a:pt x="1227" y="5763"/>
                  </a:cubicBezTo>
                  <a:cubicBezTo>
                    <a:pt x="1656" y="5501"/>
                    <a:pt x="3370" y="4548"/>
                    <a:pt x="4323" y="4251"/>
                  </a:cubicBezTo>
                  <a:cubicBezTo>
                    <a:pt x="4382" y="4239"/>
                    <a:pt x="4406" y="4167"/>
                    <a:pt x="4394" y="4120"/>
                  </a:cubicBezTo>
                  <a:cubicBezTo>
                    <a:pt x="4382" y="4060"/>
                    <a:pt x="4323" y="4036"/>
                    <a:pt x="4263" y="4048"/>
                  </a:cubicBezTo>
                  <a:cubicBezTo>
                    <a:pt x="3382" y="4334"/>
                    <a:pt x="1894" y="5144"/>
                    <a:pt x="1287" y="5477"/>
                  </a:cubicBezTo>
                  <a:cubicBezTo>
                    <a:pt x="1382" y="4906"/>
                    <a:pt x="1489" y="4406"/>
                    <a:pt x="1608" y="3929"/>
                  </a:cubicBezTo>
                  <a:cubicBezTo>
                    <a:pt x="2060" y="3739"/>
                    <a:pt x="3680" y="3001"/>
                    <a:pt x="4096" y="2858"/>
                  </a:cubicBezTo>
                  <a:cubicBezTo>
                    <a:pt x="4156" y="2846"/>
                    <a:pt x="4180" y="2763"/>
                    <a:pt x="4156" y="2703"/>
                  </a:cubicBezTo>
                  <a:cubicBezTo>
                    <a:pt x="4144" y="2643"/>
                    <a:pt x="4061" y="2620"/>
                    <a:pt x="4001" y="2643"/>
                  </a:cubicBezTo>
                  <a:cubicBezTo>
                    <a:pt x="3632" y="2786"/>
                    <a:pt x="2263" y="3394"/>
                    <a:pt x="1668" y="3655"/>
                  </a:cubicBezTo>
                  <a:cubicBezTo>
                    <a:pt x="1834" y="3036"/>
                    <a:pt x="2013" y="2501"/>
                    <a:pt x="2179" y="2036"/>
                  </a:cubicBezTo>
                  <a:cubicBezTo>
                    <a:pt x="2608" y="1870"/>
                    <a:pt x="3632" y="1500"/>
                    <a:pt x="3906" y="1429"/>
                  </a:cubicBezTo>
                  <a:cubicBezTo>
                    <a:pt x="3965" y="1417"/>
                    <a:pt x="3989" y="1358"/>
                    <a:pt x="3977" y="1298"/>
                  </a:cubicBezTo>
                  <a:cubicBezTo>
                    <a:pt x="3965" y="1239"/>
                    <a:pt x="3906" y="1203"/>
                    <a:pt x="3846" y="1215"/>
                  </a:cubicBezTo>
                  <a:cubicBezTo>
                    <a:pt x="3608" y="1298"/>
                    <a:pt x="2775" y="1596"/>
                    <a:pt x="2275" y="1774"/>
                  </a:cubicBezTo>
                  <a:cubicBezTo>
                    <a:pt x="2620" y="786"/>
                    <a:pt x="2906" y="262"/>
                    <a:pt x="2918" y="262"/>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6"/>
            <p:cNvSpPr/>
            <p:nvPr/>
          </p:nvSpPr>
          <p:spPr>
            <a:xfrm>
              <a:off x="8252953" y="2887268"/>
              <a:ext cx="504224" cy="1823315"/>
            </a:xfrm>
            <a:custGeom>
              <a:rect b="b" l="l" r="r" t="t"/>
              <a:pathLst>
                <a:path extrusionOk="0" h="49685" w="13740">
                  <a:moveTo>
                    <a:pt x="13597" y="357"/>
                  </a:moveTo>
                  <a:cubicBezTo>
                    <a:pt x="13680" y="334"/>
                    <a:pt x="13740" y="238"/>
                    <a:pt x="13716" y="155"/>
                  </a:cubicBezTo>
                  <a:cubicBezTo>
                    <a:pt x="13680" y="60"/>
                    <a:pt x="13597" y="0"/>
                    <a:pt x="13502" y="36"/>
                  </a:cubicBezTo>
                  <a:cubicBezTo>
                    <a:pt x="13490" y="36"/>
                    <a:pt x="9787" y="1000"/>
                    <a:pt x="8418" y="5596"/>
                  </a:cubicBezTo>
                  <a:cubicBezTo>
                    <a:pt x="8275" y="6025"/>
                    <a:pt x="8144" y="6489"/>
                    <a:pt x="8025" y="6918"/>
                  </a:cubicBezTo>
                  <a:cubicBezTo>
                    <a:pt x="7013" y="10394"/>
                    <a:pt x="6596" y="11764"/>
                    <a:pt x="4572" y="14633"/>
                  </a:cubicBezTo>
                  <a:cubicBezTo>
                    <a:pt x="3417" y="16264"/>
                    <a:pt x="2417" y="17800"/>
                    <a:pt x="2012" y="19514"/>
                  </a:cubicBezTo>
                  <a:cubicBezTo>
                    <a:pt x="1607" y="21229"/>
                    <a:pt x="1810" y="23098"/>
                    <a:pt x="3060" y="25408"/>
                  </a:cubicBezTo>
                  <a:cubicBezTo>
                    <a:pt x="4441" y="27932"/>
                    <a:pt x="3179" y="30159"/>
                    <a:pt x="1893" y="32385"/>
                  </a:cubicBezTo>
                  <a:cubicBezTo>
                    <a:pt x="941" y="34052"/>
                    <a:pt x="0" y="35719"/>
                    <a:pt x="60" y="37576"/>
                  </a:cubicBezTo>
                  <a:cubicBezTo>
                    <a:pt x="107" y="38981"/>
                    <a:pt x="476" y="40077"/>
                    <a:pt x="881" y="41267"/>
                  </a:cubicBezTo>
                  <a:cubicBezTo>
                    <a:pt x="1536" y="43208"/>
                    <a:pt x="2286" y="45422"/>
                    <a:pt x="1846" y="49685"/>
                  </a:cubicBezTo>
                  <a:lnTo>
                    <a:pt x="2191" y="49685"/>
                  </a:lnTo>
                  <a:cubicBezTo>
                    <a:pt x="2620" y="45375"/>
                    <a:pt x="1869" y="43136"/>
                    <a:pt x="1191" y="41148"/>
                  </a:cubicBezTo>
                  <a:cubicBezTo>
                    <a:pt x="798" y="39981"/>
                    <a:pt x="441" y="38910"/>
                    <a:pt x="393" y="37564"/>
                  </a:cubicBezTo>
                  <a:cubicBezTo>
                    <a:pt x="334" y="35814"/>
                    <a:pt x="1250" y="34171"/>
                    <a:pt x="2179" y="32552"/>
                  </a:cubicBezTo>
                  <a:cubicBezTo>
                    <a:pt x="3501" y="30230"/>
                    <a:pt x="4798" y="27932"/>
                    <a:pt x="3334" y="25241"/>
                  </a:cubicBezTo>
                  <a:cubicBezTo>
                    <a:pt x="2131" y="23027"/>
                    <a:pt x="1941" y="21241"/>
                    <a:pt x="2322" y="19586"/>
                  </a:cubicBezTo>
                  <a:cubicBezTo>
                    <a:pt x="2715" y="17931"/>
                    <a:pt x="3691" y="16431"/>
                    <a:pt x="4822" y="14823"/>
                  </a:cubicBezTo>
                  <a:cubicBezTo>
                    <a:pt x="6894" y="11906"/>
                    <a:pt x="7299" y="10525"/>
                    <a:pt x="8323" y="7013"/>
                  </a:cubicBezTo>
                  <a:cubicBezTo>
                    <a:pt x="8442" y="6620"/>
                    <a:pt x="8561" y="6203"/>
                    <a:pt x="8716" y="5691"/>
                  </a:cubicBezTo>
                  <a:cubicBezTo>
                    <a:pt x="10037" y="1286"/>
                    <a:pt x="13573" y="357"/>
                    <a:pt x="13597" y="357"/>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6"/>
            <p:cNvSpPr/>
            <p:nvPr/>
          </p:nvSpPr>
          <p:spPr>
            <a:xfrm>
              <a:off x="8738792" y="4077882"/>
              <a:ext cx="61211" cy="632702"/>
            </a:xfrm>
            <a:custGeom>
              <a:rect b="b" l="l" r="r" t="t"/>
              <a:pathLst>
                <a:path extrusionOk="0" h="17241" w="1668">
                  <a:moveTo>
                    <a:pt x="1442" y="16979"/>
                  </a:moveTo>
                  <a:cubicBezTo>
                    <a:pt x="1489" y="16955"/>
                    <a:pt x="1561" y="16907"/>
                    <a:pt x="1644" y="16848"/>
                  </a:cubicBezTo>
                  <a:lnTo>
                    <a:pt x="1644" y="16598"/>
                  </a:lnTo>
                  <a:cubicBezTo>
                    <a:pt x="1561" y="16646"/>
                    <a:pt x="1501" y="16681"/>
                    <a:pt x="1442" y="16717"/>
                  </a:cubicBezTo>
                  <a:cubicBezTo>
                    <a:pt x="1430" y="16348"/>
                    <a:pt x="1430" y="15967"/>
                    <a:pt x="1430" y="15598"/>
                  </a:cubicBezTo>
                  <a:cubicBezTo>
                    <a:pt x="1489" y="15550"/>
                    <a:pt x="1561" y="15514"/>
                    <a:pt x="1668" y="15455"/>
                  </a:cubicBezTo>
                  <a:lnTo>
                    <a:pt x="1668" y="15181"/>
                  </a:lnTo>
                  <a:cubicBezTo>
                    <a:pt x="1573" y="15241"/>
                    <a:pt x="1501" y="15288"/>
                    <a:pt x="1430" y="15336"/>
                  </a:cubicBezTo>
                  <a:lnTo>
                    <a:pt x="1430" y="13324"/>
                  </a:lnTo>
                  <a:cubicBezTo>
                    <a:pt x="1489" y="13288"/>
                    <a:pt x="1561" y="13252"/>
                    <a:pt x="1668" y="13193"/>
                  </a:cubicBezTo>
                  <a:lnTo>
                    <a:pt x="1668" y="12931"/>
                  </a:lnTo>
                  <a:cubicBezTo>
                    <a:pt x="1573" y="12978"/>
                    <a:pt x="1501" y="13026"/>
                    <a:pt x="1442" y="13074"/>
                  </a:cubicBezTo>
                  <a:cubicBezTo>
                    <a:pt x="1453" y="12419"/>
                    <a:pt x="1465" y="11764"/>
                    <a:pt x="1501" y="11121"/>
                  </a:cubicBezTo>
                  <a:cubicBezTo>
                    <a:pt x="1549" y="11085"/>
                    <a:pt x="1608" y="11061"/>
                    <a:pt x="1668" y="11014"/>
                  </a:cubicBezTo>
                  <a:lnTo>
                    <a:pt x="1668" y="10764"/>
                  </a:lnTo>
                  <a:cubicBezTo>
                    <a:pt x="1608" y="10788"/>
                    <a:pt x="1561" y="10823"/>
                    <a:pt x="1513" y="10847"/>
                  </a:cubicBezTo>
                  <a:cubicBezTo>
                    <a:pt x="1561" y="10014"/>
                    <a:pt x="1608" y="9216"/>
                    <a:pt x="1668" y="8430"/>
                  </a:cubicBezTo>
                  <a:lnTo>
                    <a:pt x="1668" y="4775"/>
                  </a:lnTo>
                  <a:lnTo>
                    <a:pt x="930" y="3013"/>
                  </a:lnTo>
                  <a:cubicBezTo>
                    <a:pt x="906" y="2953"/>
                    <a:pt x="846" y="2918"/>
                    <a:pt x="787" y="2953"/>
                  </a:cubicBezTo>
                  <a:cubicBezTo>
                    <a:pt x="727" y="2977"/>
                    <a:pt x="691" y="3037"/>
                    <a:pt x="727" y="3096"/>
                  </a:cubicBezTo>
                  <a:lnTo>
                    <a:pt x="1644" y="5347"/>
                  </a:lnTo>
                  <a:cubicBezTo>
                    <a:pt x="1549" y="6168"/>
                    <a:pt x="1453" y="7013"/>
                    <a:pt x="1358" y="7894"/>
                  </a:cubicBezTo>
                  <a:lnTo>
                    <a:pt x="608" y="6251"/>
                  </a:lnTo>
                  <a:cubicBezTo>
                    <a:pt x="572" y="6192"/>
                    <a:pt x="513" y="6180"/>
                    <a:pt x="453" y="6192"/>
                  </a:cubicBezTo>
                  <a:cubicBezTo>
                    <a:pt x="394" y="6228"/>
                    <a:pt x="382" y="6287"/>
                    <a:pt x="394" y="6347"/>
                  </a:cubicBezTo>
                  <a:lnTo>
                    <a:pt x="1322" y="8335"/>
                  </a:lnTo>
                  <a:cubicBezTo>
                    <a:pt x="1263" y="9109"/>
                    <a:pt x="1203" y="9895"/>
                    <a:pt x="1168" y="10716"/>
                  </a:cubicBezTo>
                  <a:lnTo>
                    <a:pt x="322" y="9335"/>
                  </a:lnTo>
                  <a:cubicBezTo>
                    <a:pt x="299" y="9276"/>
                    <a:pt x="215" y="9264"/>
                    <a:pt x="168" y="9299"/>
                  </a:cubicBezTo>
                  <a:cubicBezTo>
                    <a:pt x="108" y="9335"/>
                    <a:pt x="96" y="9407"/>
                    <a:pt x="144" y="9454"/>
                  </a:cubicBezTo>
                  <a:lnTo>
                    <a:pt x="1156" y="11109"/>
                  </a:lnTo>
                  <a:cubicBezTo>
                    <a:pt x="1132" y="11704"/>
                    <a:pt x="1108" y="12312"/>
                    <a:pt x="1096" y="12919"/>
                  </a:cubicBezTo>
                  <a:lnTo>
                    <a:pt x="215" y="11847"/>
                  </a:lnTo>
                  <a:cubicBezTo>
                    <a:pt x="168" y="11800"/>
                    <a:pt x="120" y="11788"/>
                    <a:pt x="60" y="11835"/>
                  </a:cubicBezTo>
                  <a:cubicBezTo>
                    <a:pt x="13" y="11883"/>
                    <a:pt x="1" y="11943"/>
                    <a:pt x="37" y="12002"/>
                  </a:cubicBezTo>
                  <a:lnTo>
                    <a:pt x="1084" y="13276"/>
                  </a:lnTo>
                  <a:cubicBezTo>
                    <a:pt x="1072" y="13848"/>
                    <a:pt x="1072" y="14443"/>
                    <a:pt x="1072" y="15038"/>
                  </a:cubicBezTo>
                  <a:lnTo>
                    <a:pt x="453" y="14360"/>
                  </a:lnTo>
                  <a:cubicBezTo>
                    <a:pt x="418" y="14324"/>
                    <a:pt x="334" y="14324"/>
                    <a:pt x="299" y="14348"/>
                  </a:cubicBezTo>
                  <a:cubicBezTo>
                    <a:pt x="251" y="14395"/>
                    <a:pt x="251" y="14467"/>
                    <a:pt x="275" y="14514"/>
                  </a:cubicBezTo>
                  <a:lnTo>
                    <a:pt x="1049" y="15360"/>
                  </a:lnTo>
                  <a:cubicBezTo>
                    <a:pt x="1049" y="15812"/>
                    <a:pt x="1072" y="16253"/>
                    <a:pt x="1084" y="16717"/>
                  </a:cubicBezTo>
                  <a:lnTo>
                    <a:pt x="382" y="16288"/>
                  </a:lnTo>
                  <a:cubicBezTo>
                    <a:pt x="322" y="16253"/>
                    <a:pt x="263" y="16265"/>
                    <a:pt x="239" y="16324"/>
                  </a:cubicBezTo>
                  <a:cubicBezTo>
                    <a:pt x="203" y="16384"/>
                    <a:pt x="215" y="16443"/>
                    <a:pt x="275" y="16479"/>
                  </a:cubicBezTo>
                  <a:lnTo>
                    <a:pt x="1096" y="16979"/>
                  </a:lnTo>
                  <a:cubicBezTo>
                    <a:pt x="1096" y="17074"/>
                    <a:pt x="1096" y="17157"/>
                    <a:pt x="1108" y="17241"/>
                  </a:cubicBezTo>
                  <a:lnTo>
                    <a:pt x="1453" y="17241"/>
                  </a:lnTo>
                  <a:cubicBezTo>
                    <a:pt x="1442" y="17146"/>
                    <a:pt x="1442" y="17074"/>
                    <a:pt x="1442" y="16979"/>
                  </a:cubicBezTo>
                  <a:close/>
                  <a:moveTo>
                    <a:pt x="1644" y="346"/>
                  </a:moveTo>
                  <a:lnTo>
                    <a:pt x="1561" y="96"/>
                  </a:lnTo>
                  <a:cubicBezTo>
                    <a:pt x="1549" y="36"/>
                    <a:pt x="1465" y="1"/>
                    <a:pt x="1406" y="36"/>
                  </a:cubicBezTo>
                  <a:cubicBezTo>
                    <a:pt x="1346" y="48"/>
                    <a:pt x="1322" y="120"/>
                    <a:pt x="1346" y="179"/>
                  </a:cubicBezTo>
                  <a:lnTo>
                    <a:pt x="1644" y="1001"/>
                  </a:ln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1" name="Google Shape;1011;p56"/>
          <p:cNvSpPr/>
          <p:nvPr/>
        </p:nvSpPr>
        <p:spPr>
          <a:xfrm flipH="1">
            <a:off x="1416570" y="1523743"/>
            <a:ext cx="379762" cy="315288"/>
          </a:xfrm>
          <a:custGeom>
            <a:rect b="b" l="l" r="r" t="t"/>
            <a:pathLst>
              <a:path extrusionOk="0" h="5586" w="6728">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EB6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6"/>
          <p:cNvSpPr/>
          <p:nvPr/>
        </p:nvSpPr>
        <p:spPr>
          <a:xfrm flipH="1">
            <a:off x="2570766" y="3577024"/>
            <a:ext cx="277096" cy="315303"/>
          </a:xfrm>
          <a:custGeom>
            <a:rect b="b" l="l" r="r" t="t"/>
            <a:pathLst>
              <a:path extrusionOk="0" h="4215" w="3704">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6"/>
          <p:cNvSpPr/>
          <p:nvPr/>
        </p:nvSpPr>
        <p:spPr>
          <a:xfrm flipH="1">
            <a:off x="4233141" y="1462224"/>
            <a:ext cx="277096" cy="315303"/>
          </a:xfrm>
          <a:custGeom>
            <a:rect b="b" l="l" r="r" t="t"/>
            <a:pathLst>
              <a:path extrusionOk="0" h="4215" w="3704">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6"/>
          <p:cNvSpPr/>
          <p:nvPr/>
        </p:nvSpPr>
        <p:spPr>
          <a:xfrm flipH="1">
            <a:off x="6580791" y="2875574"/>
            <a:ext cx="277096" cy="315303"/>
          </a:xfrm>
          <a:custGeom>
            <a:rect b="b" l="l" r="r" t="t"/>
            <a:pathLst>
              <a:path extrusionOk="0" h="4215" w="3704">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6"/>
          <p:cNvSpPr txBox="1"/>
          <p:nvPr/>
        </p:nvSpPr>
        <p:spPr>
          <a:xfrm>
            <a:off x="3021825" y="736725"/>
            <a:ext cx="61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Zilla Slab Medium"/>
                <a:ea typeface="Zilla Slab Medium"/>
                <a:cs typeface="Zilla Slab Medium"/>
                <a:sym typeface="Zilla Slab Medium"/>
              </a:rPr>
              <a:t>If you have any questions email thegreencauseinitiative@gmail.com</a:t>
            </a:r>
            <a:endParaRPr>
              <a:latin typeface="Zilla Slab Medium"/>
              <a:ea typeface="Zilla Slab Medium"/>
              <a:cs typeface="Zilla Slab Medium"/>
              <a:sym typeface="Zilla Slab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39"/>
          <p:cNvSpPr txBox="1"/>
          <p:nvPr>
            <p:ph type="title"/>
          </p:nvPr>
        </p:nvSpPr>
        <p:spPr>
          <a:xfrm>
            <a:off x="1549500" y="1716350"/>
            <a:ext cx="61950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900"/>
              <a:t>Why are trees important? </a:t>
            </a:r>
            <a:r>
              <a:rPr lang="en" sz="5900"/>
              <a:t> </a:t>
            </a:r>
            <a:endParaRPr sz="5900">
              <a:solidFill>
                <a:schemeClr val="dk1"/>
              </a:solidFill>
            </a:endParaRPr>
          </a:p>
        </p:txBody>
      </p:sp>
      <p:grpSp>
        <p:nvGrpSpPr>
          <p:cNvPr id="747" name="Google Shape;747;p39"/>
          <p:cNvGrpSpPr/>
          <p:nvPr/>
        </p:nvGrpSpPr>
        <p:grpSpPr>
          <a:xfrm rot="-5400000">
            <a:off x="-466902" y="223236"/>
            <a:ext cx="3245090" cy="1644531"/>
            <a:chOff x="1860625" y="1769975"/>
            <a:chExt cx="1870800" cy="948075"/>
          </a:xfrm>
        </p:grpSpPr>
        <p:sp>
          <p:nvSpPr>
            <p:cNvPr id="748" name="Google Shape;748;p39"/>
            <p:cNvSpPr/>
            <p:nvPr/>
          </p:nvSpPr>
          <p:spPr>
            <a:xfrm>
              <a:off x="1860625" y="1769975"/>
              <a:ext cx="1870800" cy="948075"/>
            </a:xfrm>
            <a:custGeom>
              <a:rect b="b" l="l" r="r" t="t"/>
              <a:pathLst>
                <a:path extrusionOk="0" h="37923" w="74832">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749" name="Google Shape;749;p39"/>
            <p:cNvSpPr/>
            <p:nvPr/>
          </p:nvSpPr>
          <p:spPr>
            <a:xfrm>
              <a:off x="1932650" y="2129850"/>
              <a:ext cx="265825" cy="27125"/>
            </a:xfrm>
            <a:custGeom>
              <a:rect b="b" l="l" r="r" t="t"/>
              <a:pathLst>
                <a:path extrusionOk="0" h="1085" w="10633">
                  <a:moveTo>
                    <a:pt x="1" y="1"/>
                  </a:moveTo>
                  <a:cubicBezTo>
                    <a:pt x="1" y="382"/>
                    <a:pt x="7395" y="822"/>
                    <a:pt x="10633" y="1084"/>
                  </a:cubicBezTo>
                  <a:cubicBezTo>
                    <a:pt x="7776" y="168"/>
                    <a:pt x="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750" name="Google Shape;750;p39"/>
            <p:cNvSpPr/>
            <p:nvPr/>
          </p:nvSpPr>
          <p:spPr>
            <a:xfrm>
              <a:off x="2046075" y="2025975"/>
              <a:ext cx="356600" cy="93775"/>
            </a:xfrm>
            <a:custGeom>
              <a:rect b="b" l="l" r="r" t="t"/>
              <a:pathLst>
                <a:path extrusionOk="0" h="3751" w="14264">
                  <a:moveTo>
                    <a:pt x="83" y="1"/>
                  </a:moveTo>
                  <a:cubicBezTo>
                    <a:pt x="0" y="453"/>
                    <a:pt x="10061" y="2501"/>
                    <a:pt x="14264" y="3751"/>
                  </a:cubicBezTo>
                  <a:cubicBezTo>
                    <a:pt x="10513" y="1775"/>
                    <a:pt x="84" y="1"/>
                    <a:pt x="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sp>
          <p:nvSpPr>
            <p:cNvPr id="751" name="Google Shape;751;p39"/>
            <p:cNvSpPr/>
            <p:nvPr/>
          </p:nvSpPr>
          <p:spPr>
            <a:xfrm>
              <a:off x="2575600" y="1788900"/>
              <a:ext cx="368800" cy="369550"/>
            </a:xfrm>
            <a:custGeom>
              <a:rect b="b" l="l" r="r" t="t"/>
              <a:pathLst>
                <a:path extrusionOk="0" h="14782" w="14752">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B6D19"/>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40"/>
          <p:cNvSpPr/>
          <p:nvPr/>
        </p:nvSpPr>
        <p:spPr>
          <a:xfrm>
            <a:off x="2954525" y="-728525"/>
            <a:ext cx="3144984" cy="6431183"/>
          </a:xfrm>
          <a:custGeom>
            <a:rect b="b" l="l" r="r" t="t"/>
            <a:pathLst>
              <a:path extrusionOk="0" fill="none" h="159306" w="77904">
                <a:moveTo>
                  <a:pt x="21884" y="0"/>
                </a:moveTo>
                <a:cubicBezTo>
                  <a:pt x="17955" y="2453"/>
                  <a:pt x="0" y="32278"/>
                  <a:pt x="21110" y="47184"/>
                </a:cubicBezTo>
                <a:cubicBezTo>
                  <a:pt x="34755" y="56828"/>
                  <a:pt x="77903" y="67806"/>
                  <a:pt x="67295" y="86177"/>
                </a:cubicBezTo>
                <a:cubicBezTo>
                  <a:pt x="63508" y="92761"/>
                  <a:pt x="19455" y="108037"/>
                  <a:pt x="7501" y="128028"/>
                </a:cubicBezTo>
                <a:cubicBezTo>
                  <a:pt x="1941" y="137338"/>
                  <a:pt x="2477" y="149411"/>
                  <a:pt x="6894" y="159305"/>
                </a:cubicBezTo>
              </a:path>
            </a:pathLst>
          </a:custGeom>
          <a:noFill/>
          <a:ln cap="flat" cmpd="sng" w="19050">
            <a:solidFill>
              <a:srgbClr val="004B63"/>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0"/>
          <p:cNvSpPr txBox="1"/>
          <p:nvPr>
            <p:ph type="title"/>
          </p:nvPr>
        </p:nvSpPr>
        <p:spPr>
          <a:xfrm>
            <a:off x="5010150" y="1008825"/>
            <a:ext cx="4612500" cy="70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The Benefits of Rainforests</a:t>
            </a:r>
            <a:endParaRPr sz="4200"/>
          </a:p>
        </p:txBody>
      </p:sp>
      <p:grpSp>
        <p:nvGrpSpPr>
          <p:cNvPr id="758" name="Google Shape;758;p40"/>
          <p:cNvGrpSpPr/>
          <p:nvPr/>
        </p:nvGrpSpPr>
        <p:grpSpPr>
          <a:xfrm flipH="1">
            <a:off x="429079" y="3505500"/>
            <a:ext cx="1161605" cy="2126739"/>
            <a:chOff x="16755950" y="3077300"/>
            <a:chExt cx="448600" cy="821325"/>
          </a:xfrm>
        </p:grpSpPr>
        <p:sp>
          <p:nvSpPr>
            <p:cNvPr id="759" name="Google Shape;759;p40"/>
            <p:cNvSpPr/>
            <p:nvPr/>
          </p:nvSpPr>
          <p:spPr>
            <a:xfrm>
              <a:off x="16755950" y="3102300"/>
              <a:ext cx="410750" cy="731850"/>
            </a:xfrm>
            <a:custGeom>
              <a:rect b="b" l="l" r="r" t="t"/>
              <a:pathLst>
                <a:path extrusionOk="0" h="29274" w="1643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0"/>
            <p:cNvSpPr/>
            <p:nvPr/>
          </p:nvSpPr>
          <p:spPr>
            <a:xfrm>
              <a:off x="16797925" y="3189500"/>
              <a:ext cx="323275" cy="538200"/>
            </a:xfrm>
            <a:custGeom>
              <a:rect b="b" l="l" r="r" t="t"/>
              <a:pathLst>
                <a:path extrusionOk="0" h="21528" w="12931">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0"/>
            <p:cNvSpPr/>
            <p:nvPr/>
          </p:nvSpPr>
          <p:spPr>
            <a:xfrm>
              <a:off x="16994975" y="3077300"/>
              <a:ext cx="209575" cy="821325"/>
            </a:xfrm>
            <a:custGeom>
              <a:rect b="b" l="l" r="r" t="t"/>
              <a:pathLst>
                <a:path extrusionOk="0" h="32853" w="8383">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0"/>
            <p:cNvSpPr/>
            <p:nvPr/>
          </p:nvSpPr>
          <p:spPr>
            <a:xfrm>
              <a:off x="17061950" y="3169575"/>
              <a:ext cx="119975" cy="616750"/>
            </a:xfrm>
            <a:custGeom>
              <a:rect b="b" l="l" r="r" t="t"/>
              <a:pathLst>
                <a:path extrusionOk="0" h="24670" w="4799">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cap="flat" cmpd="sng" w="3875">
              <a:solidFill>
                <a:srgbClr val="EB6D1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3" name="Google Shape;763;p40"/>
          <p:cNvSpPr txBox="1"/>
          <p:nvPr>
            <p:ph idx="1" type="body"/>
          </p:nvPr>
        </p:nvSpPr>
        <p:spPr>
          <a:xfrm>
            <a:off x="0" y="698075"/>
            <a:ext cx="4307700" cy="2807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Regulate Earth’s temperature</a:t>
            </a:r>
            <a:endParaRPr/>
          </a:p>
          <a:p>
            <a:pPr indent="-342900" lvl="0" marL="457200" rtl="0" algn="l">
              <a:spcBef>
                <a:spcPts val="0"/>
              </a:spcBef>
              <a:spcAft>
                <a:spcPts val="0"/>
              </a:spcAft>
              <a:buSzPts val="1800"/>
              <a:buChar char="●"/>
            </a:pPr>
            <a:r>
              <a:rPr lang="en"/>
              <a:t>Provide Oxygen </a:t>
            </a:r>
            <a:endParaRPr/>
          </a:p>
          <a:p>
            <a:pPr indent="-342900" lvl="0" marL="457200" rtl="0" algn="l">
              <a:spcBef>
                <a:spcPts val="0"/>
              </a:spcBef>
              <a:spcAft>
                <a:spcPts val="0"/>
              </a:spcAft>
              <a:buSzPts val="1800"/>
              <a:buChar char="●"/>
            </a:pPr>
            <a:r>
              <a:rPr lang="en"/>
              <a:t>Is home to 30 millions of species </a:t>
            </a:r>
            <a:endParaRPr/>
          </a:p>
          <a:p>
            <a:pPr indent="-342900" lvl="0" marL="457200" rtl="0" algn="l">
              <a:spcBef>
                <a:spcPts val="0"/>
              </a:spcBef>
              <a:spcAft>
                <a:spcPts val="0"/>
              </a:spcAft>
              <a:buSzPts val="1800"/>
              <a:buChar char="●"/>
            </a:pPr>
            <a:r>
              <a:rPr lang="en"/>
              <a:t>Help make medicines </a:t>
            </a:r>
            <a:endParaRPr/>
          </a:p>
          <a:p>
            <a:pPr indent="-342900" lvl="0" marL="457200" rtl="0" algn="l">
              <a:spcBef>
                <a:spcPts val="0"/>
              </a:spcBef>
              <a:spcAft>
                <a:spcPts val="0"/>
              </a:spcAft>
              <a:buSzPts val="1800"/>
              <a:buChar char="●"/>
            </a:pPr>
            <a:r>
              <a:rPr lang="en"/>
              <a:t>Filter water</a:t>
            </a:r>
            <a:endParaRPr/>
          </a:p>
          <a:p>
            <a:pPr indent="-342900" lvl="0" marL="457200" rtl="0" algn="l">
              <a:spcBef>
                <a:spcPts val="0"/>
              </a:spcBef>
              <a:spcAft>
                <a:spcPts val="0"/>
              </a:spcAft>
              <a:buSzPts val="1800"/>
              <a:buChar char="●"/>
            </a:pPr>
            <a:r>
              <a:rPr lang="en"/>
              <a:t>Prevent soil </a:t>
            </a:r>
            <a:r>
              <a:rPr lang="en"/>
              <a:t>erosion</a:t>
            </a:r>
            <a:r>
              <a:rPr lang="en"/>
              <a:t> </a:t>
            </a:r>
            <a:endParaRPr/>
          </a:p>
          <a:p>
            <a:pPr indent="-342900" lvl="0" marL="457200" rtl="0" algn="l">
              <a:spcBef>
                <a:spcPts val="0"/>
              </a:spcBef>
              <a:spcAft>
                <a:spcPts val="0"/>
              </a:spcAft>
              <a:buSzPts val="1800"/>
              <a:buChar char="●"/>
            </a:pPr>
            <a:r>
              <a:rPr lang="en"/>
              <a:t>And much more!</a:t>
            </a:r>
            <a:endParaRPr/>
          </a:p>
        </p:txBody>
      </p:sp>
      <p:pic>
        <p:nvPicPr>
          <p:cNvPr id="764" name="Google Shape;764;p40"/>
          <p:cNvPicPr preferRelativeResize="0"/>
          <p:nvPr/>
        </p:nvPicPr>
        <p:blipFill>
          <a:blip r:embed="rId3">
            <a:alphaModFix/>
          </a:blip>
          <a:stretch>
            <a:fillRect/>
          </a:stretch>
        </p:blipFill>
        <p:spPr>
          <a:xfrm>
            <a:off x="3696450" y="1885775"/>
            <a:ext cx="5230450" cy="29421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41"/>
          <p:cNvPicPr preferRelativeResize="0"/>
          <p:nvPr/>
        </p:nvPicPr>
        <p:blipFill>
          <a:blip r:embed="rId3">
            <a:alphaModFix/>
          </a:blip>
          <a:stretch>
            <a:fillRect/>
          </a:stretch>
        </p:blipFill>
        <p:spPr>
          <a:xfrm>
            <a:off x="152400" y="152400"/>
            <a:ext cx="8839200" cy="4684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grpSp>
        <p:nvGrpSpPr>
          <p:cNvPr id="774" name="Google Shape;774;p42"/>
          <p:cNvGrpSpPr/>
          <p:nvPr/>
        </p:nvGrpSpPr>
        <p:grpSpPr>
          <a:xfrm>
            <a:off x="207099" y="1272175"/>
            <a:ext cx="5917468" cy="3947525"/>
            <a:chOff x="283299" y="1272175"/>
            <a:chExt cx="5917468" cy="3947525"/>
          </a:xfrm>
        </p:grpSpPr>
        <p:sp>
          <p:nvSpPr>
            <p:cNvPr id="775" name="Google Shape;775;p42"/>
            <p:cNvSpPr/>
            <p:nvPr/>
          </p:nvSpPr>
          <p:spPr>
            <a:xfrm>
              <a:off x="680391" y="1272175"/>
              <a:ext cx="5127067" cy="3703325"/>
            </a:xfrm>
            <a:custGeom>
              <a:rect b="b" l="l" r="r" t="t"/>
              <a:pathLst>
                <a:path extrusionOk="0" h="7568" w="949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2"/>
            <p:cNvSpPr/>
            <p:nvPr/>
          </p:nvSpPr>
          <p:spPr>
            <a:xfrm>
              <a:off x="684173" y="4605088"/>
              <a:ext cx="5123286" cy="441874"/>
            </a:xfrm>
            <a:custGeom>
              <a:rect b="b" l="l" r="r" t="t"/>
              <a:pathLst>
                <a:path extrusionOk="0" h="903" w="9483">
                  <a:moveTo>
                    <a:pt x="1" y="0"/>
                  </a:moveTo>
                  <a:lnTo>
                    <a:pt x="1" y="902"/>
                  </a:lnTo>
                  <a:lnTo>
                    <a:pt x="9482" y="902"/>
                  </a:lnTo>
                  <a:lnTo>
                    <a:pt x="948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2"/>
            <p:cNvSpPr/>
            <p:nvPr/>
          </p:nvSpPr>
          <p:spPr>
            <a:xfrm>
              <a:off x="283299" y="4730849"/>
              <a:ext cx="5917468" cy="488851"/>
            </a:xfrm>
            <a:custGeom>
              <a:rect b="b" l="l" r="r" t="t"/>
              <a:pathLst>
                <a:path extrusionOk="0" h="999" w="10953">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2"/>
            <p:cNvSpPr/>
            <p:nvPr/>
          </p:nvSpPr>
          <p:spPr>
            <a:xfrm>
              <a:off x="684173" y="1272175"/>
              <a:ext cx="720167" cy="3703325"/>
            </a:xfrm>
            <a:custGeom>
              <a:rect b="b" l="l" r="r" t="t"/>
              <a:pathLst>
                <a:path extrusionOk="0" h="7568" w="1333">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2"/>
            <p:cNvSpPr/>
            <p:nvPr/>
          </p:nvSpPr>
          <p:spPr>
            <a:xfrm>
              <a:off x="287081" y="4730849"/>
              <a:ext cx="1079439" cy="488851"/>
            </a:xfrm>
            <a:custGeom>
              <a:rect b="b" l="l" r="r" t="t"/>
              <a:pathLst>
                <a:path extrusionOk="0" h="999" w="1998">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0" name="Google Shape;780;p42"/>
          <p:cNvSpPr txBox="1"/>
          <p:nvPr/>
        </p:nvSpPr>
        <p:spPr>
          <a:xfrm>
            <a:off x="6257925" y="1914450"/>
            <a:ext cx="2157300" cy="10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600">
                <a:solidFill>
                  <a:schemeClr val="dk2"/>
                </a:solidFill>
                <a:latin typeface="Zilla Slab Medium"/>
                <a:ea typeface="Zilla Slab Medium"/>
                <a:cs typeface="Zilla Slab Medium"/>
                <a:sym typeface="Zilla Slab Medium"/>
              </a:rPr>
              <a:t>Every minute, forest the size of 20 football fields is cut down.</a:t>
            </a:r>
            <a:endParaRPr sz="1600">
              <a:solidFill>
                <a:schemeClr val="dk2"/>
              </a:solidFill>
              <a:latin typeface="Zilla Slab Medium"/>
              <a:ea typeface="Zilla Slab Medium"/>
              <a:cs typeface="Zilla Slab Medium"/>
              <a:sym typeface="Zilla Slab Medium"/>
            </a:endParaRPr>
          </a:p>
        </p:txBody>
      </p:sp>
      <p:sp>
        <p:nvSpPr>
          <p:cNvPr id="781" name="Google Shape;781;p42"/>
          <p:cNvSpPr txBox="1"/>
          <p:nvPr>
            <p:ph idx="4294967295" type="title"/>
          </p:nvPr>
        </p:nvSpPr>
        <p:spPr>
          <a:xfrm>
            <a:off x="5962650" y="698075"/>
            <a:ext cx="2461500" cy="700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Danger</a:t>
            </a:r>
            <a:endParaRPr>
              <a:solidFill>
                <a:srgbClr val="F1A129"/>
              </a:solidFill>
            </a:endParaRPr>
          </a:p>
        </p:txBody>
      </p:sp>
      <p:pic>
        <p:nvPicPr>
          <p:cNvPr id="782" name="Google Shape;782;p42"/>
          <p:cNvPicPr preferRelativeResize="0"/>
          <p:nvPr/>
        </p:nvPicPr>
        <p:blipFill>
          <a:blip r:embed="rId3">
            <a:alphaModFix/>
          </a:blip>
          <a:stretch>
            <a:fillRect/>
          </a:stretch>
        </p:blipFill>
        <p:spPr>
          <a:xfrm>
            <a:off x="1085927" y="1648775"/>
            <a:ext cx="4281098" cy="271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3"/>
          <p:cNvSpPr txBox="1"/>
          <p:nvPr>
            <p:ph idx="15" type="title"/>
          </p:nvPr>
        </p:nvSpPr>
        <p:spPr>
          <a:xfrm>
            <a:off x="720000" y="698075"/>
            <a:ext cx="7704000" cy="70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Causes</a:t>
            </a:r>
            <a:endParaRPr/>
          </a:p>
        </p:txBody>
      </p:sp>
      <p:sp>
        <p:nvSpPr>
          <p:cNvPr id="788" name="Google Shape;788;p43"/>
          <p:cNvSpPr/>
          <p:nvPr/>
        </p:nvSpPr>
        <p:spPr>
          <a:xfrm>
            <a:off x="-2636493" y="-593210"/>
            <a:ext cx="5248422" cy="7045022"/>
          </a:xfrm>
          <a:custGeom>
            <a:rect b="b" l="l" r="r" t="t"/>
            <a:pathLst>
              <a:path extrusionOk="0" fill="none" h="158413" w="118015">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cap="flat" cmpd="sng" w="19050">
            <a:solidFill>
              <a:srgbClr val="F1A129"/>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3"/>
          <p:cNvSpPr txBox="1"/>
          <p:nvPr>
            <p:ph type="title"/>
          </p:nvPr>
        </p:nvSpPr>
        <p:spPr>
          <a:xfrm>
            <a:off x="4648200" y="2154450"/>
            <a:ext cx="1462200" cy="908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3</a:t>
            </a:r>
            <a:endParaRPr/>
          </a:p>
        </p:txBody>
      </p:sp>
      <p:sp>
        <p:nvSpPr>
          <p:cNvPr id="790" name="Google Shape;790;p43"/>
          <p:cNvSpPr txBox="1"/>
          <p:nvPr>
            <p:ph idx="5" type="title"/>
          </p:nvPr>
        </p:nvSpPr>
        <p:spPr>
          <a:xfrm>
            <a:off x="4648200" y="3237150"/>
            <a:ext cx="1462200" cy="908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4</a:t>
            </a:r>
            <a:endParaRPr/>
          </a:p>
        </p:txBody>
      </p:sp>
      <p:sp>
        <p:nvSpPr>
          <p:cNvPr id="791" name="Google Shape;791;p43"/>
          <p:cNvSpPr txBox="1"/>
          <p:nvPr>
            <p:ph idx="6" type="subTitle"/>
          </p:nvPr>
        </p:nvSpPr>
        <p:spPr>
          <a:xfrm>
            <a:off x="2282825" y="1911600"/>
            <a:ext cx="25743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Archivo Narrow"/>
                <a:ea typeface="Archivo Narrow"/>
                <a:cs typeface="Archivo Narrow"/>
                <a:sym typeface="Archivo Narrow"/>
              </a:rPr>
              <a:t>Agriculture</a:t>
            </a:r>
            <a:endParaRPr b="1">
              <a:latin typeface="Archivo Narrow"/>
              <a:ea typeface="Archivo Narrow"/>
              <a:cs typeface="Archivo Narrow"/>
              <a:sym typeface="Archivo Narrow"/>
            </a:endParaRPr>
          </a:p>
        </p:txBody>
      </p:sp>
      <p:sp>
        <p:nvSpPr>
          <p:cNvPr id="792" name="Google Shape;792;p43"/>
          <p:cNvSpPr txBox="1"/>
          <p:nvPr>
            <p:ph idx="7" type="subTitle"/>
          </p:nvPr>
        </p:nvSpPr>
        <p:spPr>
          <a:xfrm>
            <a:off x="2282825" y="2254500"/>
            <a:ext cx="21372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80% of deforestation and 91% of Amazon </a:t>
            </a:r>
            <a:endParaRPr/>
          </a:p>
        </p:txBody>
      </p:sp>
      <p:sp>
        <p:nvSpPr>
          <p:cNvPr id="793" name="Google Shape;793;p43"/>
          <p:cNvSpPr txBox="1"/>
          <p:nvPr>
            <p:ph idx="13" type="title"/>
          </p:nvPr>
        </p:nvSpPr>
        <p:spPr>
          <a:xfrm>
            <a:off x="796200" y="2154450"/>
            <a:ext cx="1462200" cy="908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1</a:t>
            </a:r>
            <a:endParaRPr/>
          </a:p>
        </p:txBody>
      </p:sp>
      <p:sp>
        <p:nvSpPr>
          <p:cNvPr id="794" name="Google Shape;794;p43"/>
          <p:cNvSpPr txBox="1"/>
          <p:nvPr>
            <p:ph idx="14" type="title"/>
          </p:nvPr>
        </p:nvSpPr>
        <p:spPr>
          <a:xfrm>
            <a:off x="796200" y="3237150"/>
            <a:ext cx="1462200" cy="908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2</a:t>
            </a:r>
            <a:endParaRPr/>
          </a:p>
        </p:txBody>
      </p:sp>
      <p:sp>
        <p:nvSpPr>
          <p:cNvPr id="795" name="Google Shape;795;p43"/>
          <p:cNvSpPr txBox="1"/>
          <p:nvPr>
            <p:ph idx="2" type="subTitle"/>
          </p:nvPr>
        </p:nvSpPr>
        <p:spPr>
          <a:xfrm>
            <a:off x="6134700" y="2254500"/>
            <a:ext cx="2137200" cy="34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80%-90% of deforestation is illegal</a:t>
            </a:r>
            <a:endParaRPr>
              <a:solidFill>
                <a:schemeClr val="dk2"/>
              </a:solidFill>
            </a:endParaRPr>
          </a:p>
          <a:p>
            <a:pPr indent="0" lvl="0" marL="0" rtl="0" algn="l">
              <a:spcBef>
                <a:spcPts val="1600"/>
              </a:spcBef>
              <a:spcAft>
                <a:spcPts val="1600"/>
              </a:spcAft>
              <a:buNone/>
            </a:pPr>
            <a:r>
              <a:t/>
            </a:r>
            <a:endParaRPr/>
          </a:p>
        </p:txBody>
      </p:sp>
      <p:sp>
        <p:nvSpPr>
          <p:cNvPr id="796" name="Google Shape;796;p43"/>
          <p:cNvSpPr txBox="1"/>
          <p:nvPr>
            <p:ph idx="4" type="subTitle"/>
          </p:nvPr>
        </p:nvSpPr>
        <p:spPr>
          <a:xfrm>
            <a:off x="6134700" y="3337455"/>
            <a:ext cx="2137200" cy="34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7%-10% of deforestation</a:t>
            </a:r>
            <a:endParaRPr>
              <a:solidFill>
                <a:schemeClr val="dk2"/>
              </a:solidFill>
            </a:endParaRPr>
          </a:p>
          <a:p>
            <a:pPr indent="0" lvl="0" marL="0" rtl="0" algn="l">
              <a:spcBef>
                <a:spcPts val="1600"/>
              </a:spcBef>
              <a:spcAft>
                <a:spcPts val="1600"/>
              </a:spcAft>
              <a:buNone/>
            </a:pPr>
            <a:r>
              <a:t/>
            </a:r>
            <a:endParaRPr/>
          </a:p>
        </p:txBody>
      </p:sp>
      <p:sp>
        <p:nvSpPr>
          <p:cNvPr id="797" name="Google Shape;797;p43"/>
          <p:cNvSpPr txBox="1"/>
          <p:nvPr>
            <p:ph idx="9" type="subTitle"/>
          </p:nvPr>
        </p:nvSpPr>
        <p:spPr>
          <a:xfrm>
            <a:off x="2282825" y="3337455"/>
            <a:ext cx="21372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2"/>
                </a:solidFill>
              </a:rPr>
              <a:t>80% of Amazon deforestation </a:t>
            </a:r>
            <a:endParaRPr/>
          </a:p>
        </p:txBody>
      </p:sp>
      <p:sp>
        <p:nvSpPr>
          <p:cNvPr id="798" name="Google Shape;798;p43"/>
          <p:cNvSpPr txBox="1"/>
          <p:nvPr>
            <p:ph idx="1" type="subTitle"/>
          </p:nvPr>
        </p:nvSpPr>
        <p:spPr>
          <a:xfrm>
            <a:off x="6134825" y="1911600"/>
            <a:ext cx="25743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Archivo Narrow"/>
                <a:ea typeface="Archivo Narrow"/>
                <a:cs typeface="Archivo Narrow"/>
                <a:sym typeface="Archivo Narrow"/>
              </a:rPr>
              <a:t>Illegal Logging</a:t>
            </a:r>
            <a:endParaRPr b="1">
              <a:latin typeface="Archivo Narrow"/>
              <a:ea typeface="Archivo Narrow"/>
              <a:cs typeface="Archivo Narrow"/>
              <a:sym typeface="Archivo Narrow"/>
            </a:endParaRPr>
          </a:p>
        </p:txBody>
      </p:sp>
      <p:sp>
        <p:nvSpPr>
          <p:cNvPr id="799" name="Google Shape;799;p43"/>
          <p:cNvSpPr txBox="1"/>
          <p:nvPr>
            <p:ph idx="3" type="subTitle"/>
          </p:nvPr>
        </p:nvSpPr>
        <p:spPr>
          <a:xfrm>
            <a:off x="6134825" y="2994555"/>
            <a:ext cx="25743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Archivo Narrow"/>
                <a:ea typeface="Archivo Narrow"/>
                <a:cs typeface="Archivo Narrow"/>
                <a:sym typeface="Archivo Narrow"/>
              </a:rPr>
              <a:t>Mining</a:t>
            </a:r>
            <a:endParaRPr b="1">
              <a:latin typeface="Archivo Narrow"/>
              <a:ea typeface="Archivo Narrow"/>
              <a:cs typeface="Archivo Narrow"/>
              <a:sym typeface="Archivo Narrow"/>
            </a:endParaRPr>
          </a:p>
        </p:txBody>
      </p:sp>
      <p:sp>
        <p:nvSpPr>
          <p:cNvPr id="800" name="Google Shape;800;p43"/>
          <p:cNvSpPr txBox="1"/>
          <p:nvPr>
            <p:ph idx="8" type="subTitle"/>
          </p:nvPr>
        </p:nvSpPr>
        <p:spPr>
          <a:xfrm>
            <a:off x="2282825" y="2994555"/>
            <a:ext cx="2574300" cy="34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Archivo Narrow"/>
                <a:ea typeface="Archivo Narrow"/>
                <a:cs typeface="Archivo Narrow"/>
                <a:sym typeface="Archivo Narrow"/>
              </a:rPr>
              <a:t>Cattle Ranching</a:t>
            </a:r>
            <a:endParaRPr b="1">
              <a:latin typeface="Archivo Narrow"/>
              <a:ea typeface="Archivo Narrow"/>
              <a:cs typeface="Archivo Narrow"/>
              <a:sym typeface="Archivo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44"/>
          <p:cNvPicPr preferRelativeResize="0"/>
          <p:nvPr/>
        </p:nvPicPr>
        <p:blipFill rotWithShape="1">
          <a:blip r:embed="rId3">
            <a:alphaModFix/>
          </a:blip>
          <a:srcRect b="11496" l="0" r="0" t="0"/>
          <a:stretch/>
        </p:blipFill>
        <p:spPr>
          <a:xfrm>
            <a:off x="2862300" y="2337975"/>
            <a:ext cx="6180050" cy="2805525"/>
          </a:xfrm>
          <a:prstGeom prst="rect">
            <a:avLst/>
          </a:prstGeom>
          <a:noFill/>
          <a:ln>
            <a:noFill/>
          </a:ln>
        </p:spPr>
      </p:pic>
      <p:pic>
        <p:nvPicPr>
          <p:cNvPr id="806" name="Google Shape;806;p44"/>
          <p:cNvPicPr preferRelativeResize="0"/>
          <p:nvPr/>
        </p:nvPicPr>
        <p:blipFill>
          <a:blip r:embed="rId4">
            <a:alphaModFix/>
          </a:blip>
          <a:stretch>
            <a:fillRect/>
          </a:stretch>
        </p:blipFill>
        <p:spPr>
          <a:xfrm>
            <a:off x="216150" y="56775"/>
            <a:ext cx="3949650" cy="3211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45"/>
          <p:cNvPicPr preferRelativeResize="0"/>
          <p:nvPr/>
        </p:nvPicPr>
        <p:blipFill>
          <a:blip r:embed="rId3">
            <a:alphaModFix/>
          </a:blip>
          <a:stretch>
            <a:fillRect/>
          </a:stretch>
        </p:blipFill>
        <p:spPr>
          <a:xfrm>
            <a:off x="152400" y="152400"/>
            <a:ext cx="5276850" cy="2952750"/>
          </a:xfrm>
          <a:prstGeom prst="rect">
            <a:avLst/>
          </a:prstGeom>
          <a:noFill/>
          <a:ln>
            <a:noFill/>
          </a:ln>
        </p:spPr>
      </p:pic>
      <p:pic>
        <p:nvPicPr>
          <p:cNvPr id="812" name="Google Shape;812;p45"/>
          <p:cNvPicPr preferRelativeResize="0"/>
          <p:nvPr/>
        </p:nvPicPr>
        <p:blipFill>
          <a:blip r:embed="rId4">
            <a:alphaModFix/>
          </a:blip>
          <a:stretch>
            <a:fillRect/>
          </a:stretch>
        </p:blipFill>
        <p:spPr>
          <a:xfrm>
            <a:off x="4012741" y="2214050"/>
            <a:ext cx="4680209" cy="2952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